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4"/>
  </p:sldMasterIdLst>
  <p:sldIdLst>
    <p:sldId id="282" r:id="rId5"/>
    <p:sldId id="301" r:id="rId6"/>
    <p:sldId id="331" r:id="rId7"/>
    <p:sldId id="332" r:id="rId8"/>
    <p:sldId id="333" r:id="rId9"/>
    <p:sldId id="334" r:id="rId10"/>
    <p:sldId id="335" r:id="rId11"/>
    <p:sldId id="336" r:id="rId12"/>
    <p:sldId id="337" r:id="rId13"/>
    <p:sldId id="338" r:id="rId14"/>
    <p:sldId id="339" r:id="rId15"/>
    <p:sldId id="312" r:id="rId16"/>
  </p:sldIdLst>
  <p:sldSz cx="12192000" cy="6858000"/>
  <p:notesSz cx="6858000" cy="9144000"/>
  <p:embeddedFontLs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AMX" pitchFamily="2" charset="0"/>
      <p:regular r:id="rId21"/>
      <p:bold r:id="rId22"/>
      <p:italic r:id="rId23"/>
      <p:boldItalic r:id="rId24"/>
    </p:embeddedFont>
    <p:embeddedFont>
      <p:font typeface="Segoe UI Light" panose="020B0502040204020203" pitchFamily="34" charset="0"/>
      <p:regular r:id="rId25"/>
      <p:italic r:id="rId26"/>
    </p:embeddedFont>
    <p:embeddedFont>
      <p:font typeface="Segoe UI" panose="020B0502040204020203" pitchFamily="34" charset="0"/>
      <p:regular r:id="rId27"/>
      <p:bold r:id="rId28"/>
      <p:italic r:id="rId29"/>
      <p:boldItalic r:id="rId30"/>
    </p:embeddedFont>
    <p:embeddedFont>
      <p:font typeface="Segoe UI Black" panose="020B0A02040204020203" pitchFamily="34" charset="0"/>
      <p:bold r:id="rId31"/>
      <p:boldItalic r:id="rId32"/>
    </p:embeddedFont>
    <p:embeddedFont>
      <p:font typeface="Calibri Light" panose="020F0302020204030204" pitchFamily="34" charset="0"/>
      <p:regular r:id="rId33"/>
      <p:italic r:id="rId34"/>
    </p:embeddedFont>
  </p:embeddedFontLst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Extra" id="{14C77CD7-7A87-4339-AC36-95627EEDD7D6}">
          <p14:sldIdLst>
            <p14:sldId id="282"/>
            <p14:sldId id="301"/>
            <p14:sldId id="331"/>
            <p14:sldId id="332"/>
            <p14:sldId id="333"/>
            <p14:sldId id="334"/>
            <p14:sldId id="335"/>
            <p14:sldId id="336"/>
            <p14:sldId id="337"/>
            <p14:sldId id="338"/>
            <p14:sldId id="339"/>
            <p14:sldId id="31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8428"/>
    <a:srgbClr val="FFC000"/>
    <a:srgbClr val="E2262B"/>
    <a:srgbClr val="960000"/>
    <a:srgbClr val="FFFFFF"/>
    <a:srgbClr val="E23236"/>
    <a:srgbClr val="A6ACB3"/>
    <a:srgbClr val="B61F2E"/>
    <a:srgbClr val="4472C4"/>
    <a:srgbClr val="A5A5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448D017-3C4F-D586-83E3-2298233463FA}" v="16" dt="2024-02-29T14:51:44.53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876" autoAdjust="0"/>
    <p:restoredTop sz="95394" autoAdjust="0"/>
  </p:normalViewPr>
  <p:slideViewPr>
    <p:cSldViewPr snapToGrid="0">
      <p:cViewPr varScale="1">
        <p:scale>
          <a:sx n="84" d="100"/>
          <a:sy n="84" d="100"/>
        </p:scale>
        <p:origin x="566" y="77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customXml" Target="../customXml/item3.xml"/><Relationship Id="rId21" Type="http://schemas.openxmlformats.org/officeDocument/2006/relationships/font" Target="fonts/font5.fntdata"/><Relationship Id="rId34" Type="http://schemas.openxmlformats.org/officeDocument/2006/relationships/font" Target="fonts/font18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font" Target="fonts/font17.fntdata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8.fntdata"/><Relationship Id="rId32" Type="http://schemas.openxmlformats.org/officeDocument/2006/relationships/font" Target="fonts/font16.fntdata"/><Relationship Id="rId37" Type="http://schemas.openxmlformats.org/officeDocument/2006/relationships/theme" Target="theme/theme1.xml"/><Relationship Id="rId66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font" Target="fonts/font3.fntdata"/><Relationship Id="rId31" Type="http://schemas.openxmlformats.org/officeDocument/2006/relationships/font" Target="fonts/font15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Relationship Id="rId35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BF1087D1-ED8E-0CBF-AC54-2DDDC75BBD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="" xmlns:a16="http://schemas.microsoft.com/office/drawing/2014/main" id="{BD459875-6337-26B7-BB97-51ADF191AF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="" xmlns:a16="http://schemas.microsoft.com/office/drawing/2014/main" id="{CADD1580-6F10-231B-9CBD-BD0F783DCE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7E6348-EA43-4967-B688-166A5172E79A}" type="datetimeFigureOut">
              <a:rPr lang="pt-BR" smtClean="0"/>
              <a:t>03/07/2024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="" xmlns:a16="http://schemas.microsoft.com/office/drawing/2014/main" id="{7D96E51F-16FD-2E81-FBB7-C9206610D2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="" xmlns:a16="http://schemas.microsoft.com/office/drawing/2014/main" id="{536371F7-7495-7F7D-75AB-D4A21AB1C8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9F937-FBB3-4B9E-AE5E-D4D8F278FCF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835962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FE26569C-F16C-5396-E2B1-6FE8FA7D8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="" xmlns:a16="http://schemas.microsoft.com/office/drawing/2014/main" id="{1D29041D-30B8-949E-5B26-AC261BBE39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="" xmlns:a16="http://schemas.microsoft.com/office/drawing/2014/main" id="{4B195AC4-D58F-831B-3862-196CB4992E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7E6348-EA43-4967-B688-166A5172E79A}" type="datetimeFigureOut">
              <a:rPr lang="pt-BR" smtClean="0"/>
              <a:t>03/07/2024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="" xmlns:a16="http://schemas.microsoft.com/office/drawing/2014/main" id="{AF13125F-93A7-E3E2-846B-FDE270672B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="" xmlns:a16="http://schemas.microsoft.com/office/drawing/2014/main" id="{15C0B6F0-152A-9B78-615A-4E88560574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9F937-FBB3-4B9E-AE5E-D4D8F278FCF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37103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="" xmlns:a16="http://schemas.microsoft.com/office/drawing/2014/main" id="{DA304965-138B-EE14-0349-04433ED9018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="" xmlns:a16="http://schemas.microsoft.com/office/drawing/2014/main" id="{F1964676-57BF-9F04-B1C5-594877F2CB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="" xmlns:a16="http://schemas.microsoft.com/office/drawing/2014/main" id="{CFC7E15A-EC4A-4ABE-F52C-7AE1D1E9CC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7E6348-EA43-4967-B688-166A5172E79A}" type="datetimeFigureOut">
              <a:rPr lang="pt-BR" smtClean="0"/>
              <a:t>03/07/2024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="" xmlns:a16="http://schemas.microsoft.com/office/drawing/2014/main" id="{F457A499-499C-BAD9-2375-9340D334C8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="" xmlns:a16="http://schemas.microsoft.com/office/drawing/2014/main" id="{06187C2C-9A8D-6912-7328-2A9FA64B2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9F937-FBB3-4B9E-AE5E-D4D8F278FCF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484613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0A43C757-B369-CCE6-1FE2-49C1114736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="" xmlns:a16="http://schemas.microsoft.com/office/drawing/2014/main" id="{E9B2F582-AC04-AD73-5264-65FB059FFB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="" xmlns:a16="http://schemas.microsoft.com/office/drawing/2014/main" id="{5CB4711D-CFDD-74B2-A111-D89F30367D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7E6348-EA43-4967-B688-166A5172E79A}" type="datetimeFigureOut">
              <a:rPr lang="pt-BR" smtClean="0"/>
              <a:t>03/07/2024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="" xmlns:a16="http://schemas.microsoft.com/office/drawing/2014/main" id="{3FE7340E-25E1-DF9D-F321-7D4FF7189B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="" xmlns:a16="http://schemas.microsoft.com/office/drawing/2014/main" id="{B7A0B150-5D29-D5AA-CB3F-D5CCC85F70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9F937-FBB3-4B9E-AE5E-D4D8F278FCF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302710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D8EF7B9C-81BB-A0E2-8B59-55065BC934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="" xmlns:a16="http://schemas.microsoft.com/office/drawing/2014/main" id="{B297DF37-7A14-F292-8640-F9F1609294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="" xmlns:a16="http://schemas.microsoft.com/office/drawing/2014/main" id="{27C37675-AFD7-5B0F-73B2-6074428EF1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7E6348-EA43-4967-B688-166A5172E79A}" type="datetimeFigureOut">
              <a:rPr lang="pt-BR" smtClean="0"/>
              <a:t>03/07/2024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="" xmlns:a16="http://schemas.microsoft.com/office/drawing/2014/main" id="{0CEFE2B5-53B6-7A14-5C7D-86C81F19FE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="" xmlns:a16="http://schemas.microsoft.com/office/drawing/2014/main" id="{A9E79EC3-5687-757F-5C78-B3C2AE194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9F937-FBB3-4B9E-AE5E-D4D8F278FCF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508446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4CC41902-28A4-F2C9-CC2C-787864F080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="" xmlns:a16="http://schemas.microsoft.com/office/drawing/2014/main" id="{1E6C3B73-53DF-D668-0305-670D99113F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="" xmlns:a16="http://schemas.microsoft.com/office/drawing/2014/main" id="{FD77DBD5-B643-4AD9-7559-9DA18C7116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="" xmlns:a16="http://schemas.microsoft.com/office/drawing/2014/main" id="{25059941-7B9A-FF74-5620-4C3ED3BEE3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7E6348-EA43-4967-B688-166A5172E79A}" type="datetimeFigureOut">
              <a:rPr lang="pt-BR" smtClean="0"/>
              <a:t>03/07/2024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="" xmlns:a16="http://schemas.microsoft.com/office/drawing/2014/main" id="{30CC9E3C-5CE2-589F-1D96-451CCE7CDF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="" xmlns:a16="http://schemas.microsoft.com/office/drawing/2014/main" id="{26393D9C-9E35-7C44-BBB1-D23B2AEC1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9F937-FBB3-4B9E-AE5E-D4D8F278FCF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131493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7223E870-5E04-376A-93B4-55139DA5E7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="" xmlns:a16="http://schemas.microsoft.com/office/drawing/2014/main" id="{3A30B870-91A4-45CC-FA4F-550AF48073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="" xmlns:a16="http://schemas.microsoft.com/office/drawing/2014/main" id="{1C1FBC2C-BF48-A0AB-4A47-1EE8CEB127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="" xmlns:a16="http://schemas.microsoft.com/office/drawing/2014/main" id="{27421949-9A27-3392-AD3F-603C7A0007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="" xmlns:a16="http://schemas.microsoft.com/office/drawing/2014/main" id="{ADD677FA-5CD6-7768-E309-31244103696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="" xmlns:a16="http://schemas.microsoft.com/office/drawing/2014/main" id="{60E3FD9A-51E7-57C7-A1E1-5490D6BB2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7E6348-EA43-4967-B688-166A5172E79A}" type="datetimeFigureOut">
              <a:rPr lang="pt-BR" smtClean="0"/>
              <a:t>03/07/2024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="" xmlns:a16="http://schemas.microsoft.com/office/drawing/2014/main" id="{EAB61E87-4B1C-1584-56D3-A2D6884D3D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="" xmlns:a16="http://schemas.microsoft.com/office/drawing/2014/main" id="{89E6F976-B852-CBAB-84BA-2FF784DF5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9F937-FBB3-4B9E-AE5E-D4D8F278FCF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929382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B9C5F8B1-B6EE-B781-97E3-297BBC4747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="" xmlns:a16="http://schemas.microsoft.com/office/drawing/2014/main" id="{91B4DEC9-168E-27FA-57A0-AB3C139F71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7E6348-EA43-4967-B688-166A5172E79A}" type="datetimeFigureOut">
              <a:rPr lang="pt-BR" smtClean="0"/>
              <a:t>03/07/2024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="" xmlns:a16="http://schemas.microsoft.com/office/drawing/2014/main" id="{A903FF72-11B5-2ACD-C26D-3BD089EEB0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="" xmlns:a16="http://schemas.microsoft.com/office/drawing/2014/main" id="{E86D7EBA-E8F6-0C87-EBAE-50D283765C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9F937-FBB3-4B9E-AE5E-D4D8F278FCF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615990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="" xmlns:a16="http://schemas.microsoft.com/office/drawing/2014/main" id="{A8ECCAB0-15C5-AE2E-E029-D42102C88F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7E6348-EA43-4967-B688-166A5172E79A}" type="datetimeFigureOut">
              <a:rPr lang="pt-BR" smtClean="0"/>
              <a:t>03/07/2024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="" xmlns:a16="http://schemas.microsoft.com/office/drawing/2014/main" id="{A13C6FE6-B091-DCED-8005-EF7E696286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="" xmlns:a16="http://schemas.microsoft.com/office/drawing/2014/main" id="{69238B4A-ECA6-7E30-803E-25D7272AAB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9F937-FBB3-4B9E-AE5E-D4D8F278FCF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83831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A83A0734-A838-22F0-DBB8-A7307D667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="" xmlns:a16="http://schemas.microsoft.com/office/drawing/2014/main" id="{43EBD0B2-EC49-405C-42F9-362F211A78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="" xmlns:a16="http://schemas.microsoft.com/office/drawing/2014/main" id="{BD4D065F-C836-6774-51A6-BEB27C62C7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="" xmlns:a16="http://schemas.microsoft.com/office/drawing/2014/main" id="{C52176A9-CCC3-45DC-3267-CCEAF55962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7E6348-EA43-4967-B688-166A5172E79A}" type="datetimeFigureOut">
              <a:rPr lang="pt-BR" smtClean="0"/>
              <a:t>03/07/2024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="" xmlns:a16="http://schemas.microsoft.com/office/drawing/2014/main" id="{480BF3CE-7A55-0EC3-426C-BDEFE4556A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="" xmlns:a16="http://schemas.microsoft.com/office/drawing/2014/main" id="{EA8F7FD5-FC05-5064-4582-6FD3D00E59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9F937-FBB3-4B9E-AE5E-D4D8F278FCF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24046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25657433-C980-8926-8410-C62733D034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="" xmlns:a16="http://schemas.microsoft.com/office/drawing/2014/main" id="{4BEEF9C3-CAE4-4535-9F74-3106431425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="" xmlns:a16="http://schemas.microsoft.com/office/drawing/2014/main" id="{A300D120-E648-189B-3DAA-ABBA393EAF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="" xmlns:a16="http://schemas.microsoft.com/office/drawing/2014/main" id="{B4DB28DE-346A-13C5-9E69-B664E33277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7E6348-EA43-4967-B688-166A5172E79A}" type="datetimeFigureOut">
              <a:rPr lang="pt-BR" smtClean="0"/>
              <a:t>03/07/2024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="" xmlns:a16="http://schemas.microsoft.com/office/drawing/2014/main" id="{D89099E2-9632-9B46-341F-781BBD62A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="" xmlns:a16="http://schemas.microsoft.com/office/drawing/2014/main" id="{C655C23A-11E1-37BC-DCAE-48869CFC6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9F937-FBB3-4B9E-AE5E-D4D8F278FCF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048676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="" xmlns:a16="http://schemas.microsoft.com/office/drawing/2014/main" id="{C4572C66-598B-51E4-B8F2-E4749EE75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="" xmlns:a16="http://schemas.microsoft.com/office/drawing/2014/main" id="{65311E40-79FC-08B0-CA69-3F641F0736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="" xmlns:a16="http://schemas.microsoft.com/office/drawing/2014/main" id="{DDC56E1E-59C4-D72B-96D6-AB88FF9BB72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7E6348-EA43-4967-B688-166A5172E79A}" type="datetimeFigureOut">
              <a:rPr lang="pt-BR" smtClean="0"/>
              <a:t>03/07/2024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="" xmlns:a16="http://schemas.microsoft.com/office/drawing/2014/main" id="{63214AD1-F8AA-2C10-BCEC-B8FC863E99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="" xmlns:a16="http://schemas.microsoft.com/office/drawing/2014/main" id="{371BD879-A193-B660-5AFE-711E168779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B9F937-FBB3-4B9E-AE5E-D4D8F278FCF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236539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9.png"/><Relationship Id="rId299" Type="http://schemas.openxmlformats.org/officeDocument/2006/relationships/image" Target="../media/image150.png"/><Relationship Id="rId671" Type="http://schemas.openxmlformats.org/officeDocument/2006/relationships/image" Target="../media/image336.png"/><Relationship Id="rId21" Type="http://schemas.openxmlformats.org/officeDocument/2006/relationships/image" Target="../media/image11.png"/><Relationship Id="rId63" Type="http://schemas.openxmlformats.org/officeDocument/2006/relationships/image" Target="../media/image32.png"/><Relationship Id="rId159" Type="http://schemas.openxmlformats.org/officeDocument/2006/relationships/image" Target="../media/image80.png"/><Relationship Id="rId324" Type="http://schemas.openxmlformats.org/officeDocument/2006/relationships/image" Target="../media/image353.svg"/><Relationship Id="rId366" Type="http://schemas.openxmlformats.org/officeDocument/2006/relationships/image" Target="../media/image395.svg"/><Relationship Id="rId531" Type="http://schemas.openxmlformats.org/officeDocument/2006/relationships/image" Target="../media/image266.png"/><Relationship Id="rId573" Type="http://schemas.openxmlformats.org/officeDocument/2006/relationships/image" Target="../media/image287.png"/><Relationship Id="rId629" Type="http://schemas.openxmlformats.org/officeDocument/2006/relationships/image" Target="../media/image315.png"/><Relationship Id="rId170" Type="http://schemas.openxmlformats.org/officeDocument/2006/relationships/image" Target="../media/image199.svg"/><Relationship Id="rId226" Type="http://schemas.openxmlformats.org/officeDocument/2006/relationships/image" Target="../media/image255.svg"/><Relationship Id="rId433" Type="http://schemas.openxmlformats.org/officeDocument/2006/relationships/image" Target="../media/image217.png"/><Relationship Id="rId268" Type="http://schemas.openxmlformats.org/officeDocument/2006/relationships/image" Target="../media/image297.svg"/><Relationship Id="rId475" Type="http://schemas.openxmlformats.org/officeDocument/2006/relationships/image" Target="../media/image238.png"/><Relationship Id="rId640" Type="http://schemas.openxmlformats.org/officeDocument/2006/relationships/image" Target="../media/image669.svg"/><Relationship Id="rId682" Type="http://schemas.openxmlformats.org/officeDocument/2006/relationships/image" Target="../media/image711.svg"/><Relationship Id="rId32" Type="http://schemas.openxmlformats.org/officeDocument/2006/relationships/image" Target="../media/image61.svg"/><Relationship Id="rId74" Type="http://schemas.openxmlformats.org/officeDocument/2006/relationships/image" Target="../media/image103.svg"/><Relationship Id="rId128" Type="http://schemas.openxmlformats.org/officeDocument/2006/relationships/image" Target="../media/image157.svg"/><Relationship Id="rId335" Type="http://schemas.openxmlformats.org/officeDocument/2006/relationships/image" Target="../media/image168.png"/><Relationship Id="rId377" Type="http://schemas.openxmlformats.org/officeDocument/2006/relationships/image" Target="../media/image189.png"/><Relationship Id="rId500" Type="http://schemas.openxmlformats.org/officeDocument/2006/relationships/image" Target="../media/image529.svg"/><Relationship Id="rId542" Type="http://schemas.openxmlformats.org/officeDocument/2006/relationships/image" Target="../media/image571.svg"/><Relationship Id="rId584" Type="http://schemas.openxmlformats.org/officeDocument/2006/relationships/image" Target="../media/image613.svg"/><Relationship Id="rId5" Type="http://schemas.openxmlformats.org/officeDocument/2006/relationships/image" Target="../media/image3.png"/><Relationship Id="rId181" Type="http://schemas.openxmlformats.org/officeDocument/2006/relationships/image" Target="../media/image91.png"/><Relationship Id="rId237" Type="http://schemas.openxmlformats.org/officeDocument/2006/relationships/image" Target="../media/image119.png"/><Relationship Id="rId402" Type="http://schemas.openxmlformats.org/officeDocument/2006/relationships/image" Target="../media/image431.svg"/><Relationship Id="rId279" Type="http://schemas.openxmlformats.org/officeDocument/2006/relationships/image" Target="../media/image140.png"/><Relationship Id="rId444" Type="http://schemas.openxmlformats.org/officeDocument/2006/relationships/image" Target="../media/image473.svg"/><Relationship Id="rId486" Type="http://schemas.openxmlformats.org/officeDocument/2006/relationships/image" Target="../media/image515.svg"/><Relationship Id="rId651" Type="http://schemas.openxmlformats.org/officeDocument/2006/relationships/image" Target="../media/image326.png"/><Relationship Id="rId693" Type="http://schemas.openxmlformats.org/officeDocument/2006/relationships/image" Target="../media/image347.png"/><Relationship Id="rId43" Type="http://schemas.openxmlformats.org/officeDocument/2006/relationships/image" Target="../media/image22.png"/><Relationship Id="rId139" Type="http://schemas.openxmlformats.org/officeDocument/2006/relationships/image" Target="../media/image70.png"/><Relationship Id="rId290" Type="http://schemas.openxmlformats.org/officeDocument/2006/relationships/image" Target="../media/image319.svg"/><Relationship Id="rId304" Type="http://schemas.openxmlformats.org/officeDocument/2006/relationships/image" Target="../media/image333.svg"/><Relationship Id="rId346" Type="http://schemas.openxmlformats.org/officeDocument/2006/relationships/image" Target="../media/image375.svg"/><Relationship Id="rId388" Type="http://schemas.openxmlformats.org/officeDocument/2006/relationships/image" Target="../media/image417.svg"/><Relationship Id="rId511" Type="http://schemas.openxmlformats.org/officeDocument/2006/relationships/image" Target="../media/image256.png"/><Relationship Id="rId553" Type="http://schemas.openxmlformats.org/officeDocument/2006/relationships/image" Target="../media/image277.png"/><Relationship Id="rId609" Type="http://schemas.openxmlformats.org/officeDocument/2006/relationships/image" Target="../media/image305.png"/><Relationship Id="rId85" Type="http://schemas.openxmlformats.org/officeDocument/2006/relationships/image" Target="../media/image43.png"/><Relationship Id="rId150" Type="http://schemas.openxmlformats.org/officeDocument/2006/relationships/image" Target="../media/image179.svg"/><Relationship Id="rId192" Type="http://schemas.openxmlformats.org/officeDocument/2006/relationships/image" Target="../media/image221.svg"/><Relationship Id="rId206" Type="http://schemas.openxmlformats.org/officeDocument/2006/relationships/image" Target="../media/image235.svg"/><Relationship Id="rId413" Type="http://schemas.openxmlformats.org/officeDocument/2006/relationships/image" Target="../media/image207.png"/><Relationship Id="rId595" Type="http://schemas.openxmlformats.org/officeDocument/2006/relationships/image" Target="../media/image298.png"/><Relationship Id="rId248" Type="http://schemas.openxmlformats.org/officeDocument/2006/relationships/image" Target="../media/image277.svg"/><Relationship Id="rId455" Type="http://schemas.openxmlformats.org/officeDocument/2006/relationships/image" Target="../media/image228.png"/><Relationship Id="rId497" Type="http://schemas.openxmlformats.org/officeDocument/2006/relationships/image" Target="../media/image249.png"/><Relationship Id="rId620" Type="http://schemas.openxmlformats.org/officeDocument/2006/relationships/image" Target="../media/image649.svg"/><Relationship Id="rId662" Type="http://schemas.openxmlformats.org/officeDocument/2006/relationships/image" Target="../media/image691.svg"/><Relationship Id="rId12" Type="http://schemas.openxmlformats.org/officeDocument/2006/relationships/image" Target="../media/image41.svg"/><Relationship Id="rId108" Type="http://schemas.openxmlformats.org/officeDocument/2006/relationships/image" Target="../media/image137.svg"/><Relationship Id="rId315" Type="http://schemas.openxmlformats.org/officeDocument/2006/relationships/image" Target="../media/image158.png"/><Relationship Id="rId357" Type="http://schemas.openxmlformats.org/officeDocument/2006/relationships/image" Target="../media/image179.png"/><Relationship Id="rId522" Type="http://schemas.openxmlformats.org/officeDocument/2006/relationships/image" Target="../media/image551.svg"/><Relationship Id="rId54" Type="http://schemas.openxmlformats.org/officeDocument/2006/relationships/image" Target="../media/image83.svg"/><Relationship Id="rId96" Type="http://schemas.openxmlformats.org/officeDocument/2006/relationships/image" Target="../media/image125.svg"/><Relationship Id="rId161" Type="http://schemas.openxmlformats.org/officeDocument/2006/relationships/image" Target="../media/image81.png"/><Relationship Id="rId217" Type="http://schemas.openxmlformats.org/officeDocument/2006/relationships/image" Target="../media/image109.png"/><Relationship Id="rId399" Type="http://schemas.openxmlformats.org/officeDocument/2006/relationships/image" Target="../media/image200.png"/><Relationship Id="rId564" Type="http://schemas.openxmlformats.org/officeDocument/2006/relationships/image" Target="../media/image593.svg"/><Relationship Id="rId259" Type="http://schemas.openxmlformats.org/officeDocument/2006/relationships/image" Target="../media/image130.png"/><Relationship Id="rId424" Type="http://schemas.openxmlformats.org/officeDocument/2006/relationships/image" Target="../media/image453.svg"/><Relationship Id="rId466" Type="http://schemas.openxmlformats.org/officeDocument/2006/relationships/image" Target="../media/image495.svg"/><Relationship Id="rId631" Type="http://schemas.openxmlformats.org/officeDocument/2006/relationships/image" Target="../media/image316.png"/><Relationship Id="rId673" Type="http://schemas.openxmlformats.org/officeDocument/2006/relationships/image" Target="../media/image337.png"/><Relationship Id="rId23" Type="http://schemas.openxmlformats.org/officeDocument/2006/relationships/image" Target="../media/image12.png"/><Relationship Id="rId119" Type="http://schemas.openxmlformats.org/officeDocument/2006/relationships/image" Target="../media/image60.png"/><Relationship Id="rId270" Type="http://schemas.openxmlformats.org/officeDocument/2006/relationships/image" Target="../media/image299.svg"/><Relationship Id="rId326" Type="http://schemas.openxmlformats.org/officeDocument/2006/relationships/image" Target="../media/image355.svg"/><Relationship Id="rId533" Type="http://schemas.openxmlformats.org/officeDocument/2006/relationships/image" Target="../media/image267.png"/><Relationship Id="rId65" Type="http://schemas.openxmlformats.org/officeDocument/2006/relationships/image" Target="../media/image33.png"/><Relationship Id="rId130" Type="http://schemas.openxmlformats.org/officeDocument/2006/relationships/image" Target="../media/image159.svg"/><Relationship Id="rId368" Type="http://schemas.openxmlformats.org/officeDocument/2006/relationships/image" Target="../media/image397.svg"/><Relationship Id="rId575" Type="http://schemas.openxmlformats.org/officeDocument/2006/relationships/image" Target="../media/image288.png"/><Relationship Id="rId172" Type="http://schemas.openxmlformats.org/officeDocument/2006/relationships/image" Target="../media/image201.svg"/><Relationship Id="rId228" Type="http://schemas.openxmlformats.org/officeDocument/2006/relationships/image" Target="../media/image257.svg"/><Relationship Id="rId435" Type="http://schemas.openxmlformats.org/officeDocument/2006/relationships/image" Target="../media/image218.png"/><Relationship Id="rId477" Type="http://schemas.openxmlformats.org/officeDocument/2006/relationships/image" Target="../media/image239.png"/><Relationship Id="rId600" Type="http://schemas.openxmlformats.org/officeDocument/2006/relationships/image" Target="../media/image629.svg"/><Relationship Id="rId642" Type="http://schemas.openxmlformats.org/officeDocument/2006/relationships/image" Target="../media/image671.svg"/><Relationship Id="rId684" Type="http://schemas.openxmlformats.org/officeDocument/2006/relationships/image" Target="../media/image713.svg"/><Relationship Id="rId281" Type="http://schemas.openxmlformats.org/officeDocument/2006/relationships/image" Target="../media/image141.png"/><Relationship Id="rId337" Type="http://schemas.openxmlformats.org/officeDocument/2006/relationships/image" Target="../media/image169.png"/><Relationship Id="rId502" Type="http://schemas.openxmlformats.org/officeDocument/2006/relationships/image" Target="../media/image531.svg"/><Relationship Id="rId34" Type="http://schemas.openxmlformats.org/officeDocument/2006/relationships/image" Target="../media/image63.svg"/><Relationship Id="rId76" Type="http://schemas.openxmlformats.org/officeDocument/2006/relationships/image" Target="../media/image105.svg"/><Relationship Id="rId141" Type="http://schemas.openxmlformats.org/officeDocument/2006/relationships/image" Target="../media/image71.png"/><Relationship Id="rId379" Type="http://schemas.openxmlformats.org/officeDocument/2006/relationships/image" Target="../media/image190.png"/><Relationship Id="rId544" Type="http://schemas.openxmlformats.org/officeDocument/2006/relationships/image" Target="../media/image573.svg"/><Relationship Id="rId586" Type="http://schemas.openxmlformats.org/officeDocument/2006/relationships/image" Target="../media/image615.svg"/><Relationship Id="rId7" Type="http://schemas.openxmlformats.org/officeDocument/2006/relationships/image" Target="../media/image4.png"/><Relationship Id="rId183" Type="http://schemas.openxmlformats.org/officeDocument/2006/relationships/image" Target="../media/image92.png"/><Relationship Id="rId239" Type="http://schemas.openxmlformats.org/officeDocument/2006/relationships/image" Target="../media/image120.png"/><Relationship Id="rId390" Type="http://schemas.openxmlformats.org/officeDocument/2006/relationships/image" Target="../media/image419.svg"/><Relationship Id="rId404" Type="http://schemas.openxmlformats.org/officeDocument/2006/relationships/image" Target="../media/image433.svg"/><Relationship Id="rId446" Type="http://schemas.openxmlformats.org/officeDocument/2006/relationships/image" Target="../media/image475.svg"/><Relationship Id="rId611" Type="http://schemas.openxmlformats.org/officeDocument/2006/relationships/image" Target="../media/image306.png"/><Relationship Id="rId653" Type="http://schemas.openxmlformats.org/officeDocument/2006/relationships/image" Target="../media/image327.png"/><Relationship Id="rId250" Type="http://schemas.openxmlformats.org/officeDocument/2006/relationships/image" Target="../media/image279.svg"/><Relationship Id="rId292" Type="http://schemas.openxmlformats.org/officeDocument/2006/relationships/image" Target="../media/image321.svg"/><Relationship Id="rId306" Type="http://schemas.openxmlformats.org/officeDocument/2006/relationships/image" Target="../media/image335.svg"/><Relationship Id="rId488" Type="http://schemas.openxmlformats.org/officeDocument/2006/relationships/image" Target="../media/image517.svg"/><Relationship Id="rId45" Type="http://schemas.openxmlformats.org/officeDocument/2006/relationships/image" Target="../media/image23.png"/><Relationship Id="rId87" Type="http://schemas.openxmlformats.org/officeDocument/2006/relationships/image" Target="../media/image44.png"/><Relationship Id="rId110" Type="http://schemas.openxmlformats.org/officeDocument/2006/relationships/image" Target="../media/image139.svg"/><Relationship Id="rId348" Type="http://schemas.openxmlformats.org/officeDocument/2006/relationships/image" Target="../media/image377.svg"/><Relationship Id="rId513" Type="http://schemas.openxmlformats.org/officeDocument/2006/relationships/image" Target="../media/image257.png"/><Relationship Id="rId555" Type="http://schemas.openxmlformats.org/officeDocument/2006/relationships/image" Target="../media/image278.png"/><Relationship Id="rId597" Type="http://schemas.openxmlformats.org/officeDocument/2006/relationships/image" Target="../media/image299.png"/><Relationship Id="rId152" Type="http://schemas.openxmlformats.org/officeDocument/2006/relationships/image" Target="../media/image181.svg"/><Relationship Id="rId194" Type="http://schemas.openxmlformats.org/officeDocument/2006/relationships/image" Target="../media/image223.svg"/><Relationship Id="rId208" Type="http://schemas.openxmlformats.org/officeDocument/2006/relationships/image" Target="../media/image237.svg"/><Relationship Id="rId415" Type="http://schemas.openxmlformats.org/officeDocument/2006/relationships/image" Target="../media/image208.png"/><Relationship Id="rId457" Type="http://schemas.openxmlformats.org/officeDocument/2006/relationships/image" Target="../media/image229.png"/><Relationship Id="rId622" Type="http://schemas.openxmlformats.org/officeDocument/2006/relationships/image" Target="../media/image651.svg"/><Relationship Id="rId261" Type="http://schemas.openxmlformats.org/officeDocument/2006/relationships/image" Target="../media/image131.png"/><Relationship Id="rId499" Type="http://schemas.openxmlformats.org/officeDocument/2006/relationships/image" Target="../media/image250.png"/><Relationship Id="rId664" Type="http://schemas.openxmlformats.org/officeDocument/2006/relationships/image" Target="../media/image693.svg"/><Relationship Id="rId14" Type="http://schemas.openxmlformats.org/officeDocument/2006/relationships/image" Target="../media/image43.svg"/><Relationship Id="rId56" Type="http://schemas.openxmlformats.org/officeDocument/2006/relationships/image" Target="../media/image85.svg"/><Relationship Id="rId317" Type="http://schemas.openxmlformats.org/officeDocument/2006/relationships/image" Target="../media/image159.png"/><Relationship Id="rId359" Type="http://schemas.openxmlformats.org/officeDocument/2006/relationships/image" Target="../media/image180.png"/><Relationship Id="rId524" Type="http://schemas.openxmlformats.org/officeDocument/2006/relationships/image" Target="../media/image553.svg"/><Relationship Id="rId566" Type="http://schemas.openxmlformats.org/officeDocument/2006/relationships/image" Target="../media/image595.svg"/><Relationship Id="rId98" Type="http://schemas.openxmlformats.org/officeDocument/2006/relationships/image" Target="../media/image127.svg"/><Relationship Id="rId121" Type="http://schemas.openxmlformats.org/officeDocument/2006/relationships/image" Target="../media/image61.png"/><Relationship Id="rId163" Type="http://schemas.openxmlformats.org/officeDocument/2006/relationships/image" Target="../media/image82.png"/><Relationship Id="rId219" Type="http://schemas.openxmlformats.org/officeDocument/2006/relationships/image" Target="../media/image110.png"/><Relationship Id="rId370" Type="http://schemas.openxmlformats.org/officeDocument/2006/relationships/image" Target="../media/image399.svg"/><Relationship Id="rId426" Type="http://schemas.openxmlformats.org/officeDocument/2006/relationships/image" Target="../media/image455.svg"/><Relationship Id="rId633" Type="http://schemas.openxmlformats.org/officeDocument/2006/relationships/image" Target="../media/image317.png"/><Relationship Id="rId230" Type="http://schemas.openxmlformats.org/officeDocument/2006/relationships/image" Target="../media/image259.svg"/><Relationship Id="rId468" Type="http://schemas.openxmlformats.org/officeDocument/2006/relationships/image" Target="../media/image497.svg"/><Relationship Id="rId675" Type="http://schemas.openxmlformats.org/officeDocument/2006/relationships/image" Target="../media/image338.png"/><Relationship Id="rId25" Type="http://schemas.openxmlformats.org/officeDocument/2006/relationships/image" Target="../media/image13.png"/><Relationship Id="rId67" Type="http://schemas.openxmlformats.org/officeDocument/2006/relationships/image" Target="../media/image34.png"/><Relationship Id="rId272" Type="http://schemas.openxmlformats.org/officeDocument/2006/relationships/image" Target="../media/image301.svg"/><Relationship Id="rId328" Type="http://schemas.openxmlformats.org/officeDocument/2006/relationships/image" Target="../media/image357.svg"/><Relationship Id="rId535" Type="http://schemas.openxmlformats.org/officeDocument/2006/relationships/image" Target="../media/image268.png"/><Relationship Id="rId577" Type="http://schemas.openxmlformats.org/officeDocument/2006/relationships/image" Target="../media/image289.png"/><Relationship Id="rId132" Type="http://schemas.openxmlformats.org/officeDocument/2006/relationships/image" Target="../media/image161.svg"/><Relationship Id="rId174" Type="http://schemas.openxmlformats.org/officeDocument/2006/relationships/image" Target="../media/image203.svg"/><Relationship Id="rId381" Type="http://schemas.openxmlformats.org/officeDocument/2006/relationships/image" Target="../media/image191.png"/><Relationship Id="rId602" Type="http://schemas.openxmlformats.org/officeDocument/2006/relationships/image" Target="../media/image631.svg"/><Relationship Id="rId241" Type="http://schemas.openxmlformats.org/officeDocument/2006/relationships/image" Target="../media/image121.png"/><Relationship Id="rId437" Type="http://schemas.openxmlformats.org/officeDocument/2006/relationships/image" Target="../media/image219.png"/><Relationship Id="rId479" Type="http://schemas.openxmlformats.org/officeDocument/2006/relationships/image" Target="../media/image240.png"/><Relationship Id="rId644" Type="http://schemas.openxmlformats.org/officeDocument/2006/relationships/image" Target="../media/image673.svg"/><Relationship Id="rId686" Type="http://schemas.openxmlformats.org/officeDocument/2006/relationships/image" Target="../media/image715.svg"/><Relationship Id="rId36" Type="http://schemas.openxmlformats.org/officeDocument/2006/relationships/image" Target="../media/image65.svg"/><Relationship Id="rId283" Type="http://schemas.openxmlformats.org/officeDocument/2006/relationships/image" Target="../media/image142.png"/><Relationship Id="rId339" Type="http://schemas.openxmlformats.org/officeDocument/2006/relationships/image" Target="../media/image170.png"/><Relationship Id="rId490" Type="http://schemas.openxmlformats.org/officeDocument/2006/relationships/image" Target="../media/image519.svg"/><Relationship Id="rId504" Type="http://schemas.openxmlformats.org/officeDocument/2006/relationships/image" Target="../media/image533.svg"/><Relationship Id="rId546" Type="http://schemas.openxmlformats.org/officeDocument/2006/relationships/image" Target="../media/image575.svg"/><Relationship Id="rId78" Type="http://schemas.openxmlformats.org/officeDocument/2006/relationships/image" Target="../media/image107.svg"/><Relationship Id="rId101" Type="http://schemas.openxmlformats.org/officeDocument/2006/relationships/image" Target="../media/image51.png"/><Relationship Id="rId143" Type="http://schemas.openxmlformats.org/officeDocument/2006/relationships/image" Target="../media/image72.png"/><Relationship Id="rId185" Type="http://schemas.openxmlformats.org/officeDocument/2006/relationships/image" Target="../media/image93.png"/><Relationship Id="rId350" Type="http://schemas.openxmlformats.org/officeDocument/2006/relationships/image" Target="../media/image379.svg"/><Relationship Id="rId406" Type="http://schemas.openxmlformats.org/officeDocument/2006/relationships/image" Target="../media/image435.svg"/><Relationship Id="rId588" Type="http://schemas.openxmlformats.org/officeDocument/2006/relationships/image" Target="../media/image617.svg"/><Relationship Id="rId9" Type="http://schemas.openxmlformats.org/officeDocument/2006/relationships/image" Target="../media/image5.png"/><Relationship Id="rId210" Type="http://schemas.openxmlformats.org/officeDocument/2006/relationships/image" Target="../media/image239.svg"/><Relationship Id="rId392" Type="http://schemas.openxmlformats.org/officeDocument/2006/relationships/image" Target="../media/image421.svg"/><Relationship Id="rId448" Type="http://schemas.openxmlformats.org/officeDocument/2006/relationships/image" Target="../media/image477.svg"/><Relationship Id="rId613" Type="http://schemas.openxmlformats.org/officeDocument/2006/relationships/image" Target="../media/image307.png"/><Relationship Id="rId655" Type="http://schemas.openxmlformats.org/officeDocument/2006/relationships/image" Target="../media/image328.png"/><Relationship Id="rId252" Type="http://schemas.openxmlformats.org/officeDocument/2006/relationships/image" Target="../media/image281.svg"/><Relationship Id="rId294" Type="http://schemas.openxmlformats.org/officeDocument/2006/relationships/image" Target="../media/image323.svg"/><Relationship Id="rId308" Type="http://schemas.openxmlformats.org/officeDocument/2006/relationships/image" Target="../media/image337.svg"/><Relationship Id="rId515" Type="http://schemas.openxmlformats.org/officeDocument/2006/relationships/image" Target="../media/image258.png"/><Relationship Id="rId47" Type="http://schemas.openxmlformats.org/officeDocument/2006/relationships/image" Target="../media/image24.png"/><Relationship Id="rId89" Type="http://schemas.openxmlformats.org/officeDocument/2006/relationships/image" Target="../media/image45.png"/><Relationship Id="rId112" Type="http://schemas.openxmlformats.org/officeDocument/2006/relationships/image" Target="../media/image141.svg"/><Relationship Id="rId154" Type="http://schemas.openxmlformats.org/officeDocument/2006/relationships/image" Target="../media/image183.svg"/><Relationship Id="rId361" Type="http://schemas.openxmlformats.org/officeDocument/2006/relationships/image" Target="../media/image181.png"/><Relationship Id="rId557" Type="http://schemas.openxmlformats.org/officeDocument/2006/relationships/image" Target="../media/image279.png"/><Relationship Id="rId599" Type="http://schemas.openxmlformats.org/officeDocument/2006/relationships/image" Target="../media/image300.png"/><Relationship Id="rId196" Type="http://schemas.openxmlformats.org/officeDocument/2006/relationships/image" Target="../media/image225.svg"/><Relationship Id="rId417" Type="http://schemas.openxmlformats.org/officeDocument/2006/relationships/image" Target="../media/image209.png"/><Relationship Id="rId459" Type="http://schemas.openxmlformats.org/officeDocument/2006/relationships/image" Target="../media/image230.png"/><Relationship Id="rId624" Type="http://schemas.openxmlformats.org/officeDocument/2006/relationships/image" Target="../media/image653.svg"/><Relationship Id="rId666" Type="http://schemas.openxmlformats.org/officeDocument/2006/relationships/image" Target="../media/image695.svg"/><Relationship Id="rId16" Type="http://schemas.openxmlformats.org/officeDocument/2006/relationships/image" Target="../media/image45.svg"/><Relationship Id="rId221" Type="http://schemas.openxmlformats.org/officeDocument/2006/relationships/image" Target="../media/image111.png"/><Relationship Id="rId263" Type="http://schemas.openxmlformats.org/officeDocument/2006/relationships/image" Target="../media/image132.png"/><Relationship Id="rId319" Type="http://schemas.openxmlformats.org/officeDocument/2006/relationships/image" Target="../media/image160.png"/><Relationship Id="rId470" Type="http://schemas.openxmlformats.org/officeDocument/2006/relationships/image" Target="../media/image499.svg"/><Relationship Id="rId526" Type="http://schemas.openxmlformats.org/officeDocument/2006/relationships/image" Target="../media/image555.svg"/><Relationship Id="rId58" Type="http://schemas.openxmlformats.org/officeDocument/2006/relationships/image" Target="../media/image87.svg"/><Relationship Id="rId123" Type="http://schemas.openxmlformats.org/officeDocument/2006/relationships/image" Target="../media/image62.png"/><Relationship Id="rId330" Type="http://schemas.openxmlformats.org/officeDocument/2006/relationships/image" Target="../media/image359.svg"/><Relationship Id="rId568" Type="http://schemas.openxmlformats.org/officeDocument/2006/relationships/image" Target="../media/image597.svg"/><Relationship Id="rId165" Type="http://schemas.openxmlformats.org/officeDocument/2006/relationships/image" Target="../media/image83.png"/><Relationship Id="rId372" Type="http://schemas.openxmlformats.org/officeDocument/2006/relationships/image" Target="../media/image401.svg"/><Relationship Id="rId428" Type="http://schemas.openxmlformats.org/officeDocument/2006/relationships/image" Target="../media/image457.svg"/><Relationship Id="rId635" Type="http://schemas.openxmlformats.org/officeDocument/2006/relationships/image" Target="../media/image318.png"/><Relationship Id="rId677" Type="http://schemas.openxmlformats.org/officeDocument/2006/relationships/image" Target="../media/image339.png"/><Relationship Id="rId232" Type="http://schemas.openxmlformats.org/officeDocument/2006/relationships/image" Target="../media/image261.svg"/><Relationship Id="rId274" Type="http://schemas.openxmlformats.org/officeDocument/2006/relationships/image" Target="../media/image303.svg"/><Relationship Id="rId481" Type="http://schemas.openxmlformats.org/officeDocument/2006/relationships/image" Target="../media/image241.png"/><Relationship Id="rId27" Type="http://schemas.openxmlformats.org/officeDocument/2006/relationships/image" Target="../media/image14.png"/><Relationship Id="rId69" Type="http://schemas.openxmlformats.org/officeDocument/2006/relationships/image" Target="../media/image35.png"/><Relationship Id="rId134" Type="http://schemas.openxmlformats.org/officeDocument/2006/relationships/image" Target="../media/image163.svg"/><Relationship Id="rId537" Type="http://schemas.openxmlformats.org/officeDocument/2006/relationships/image" Target="../media/image269.png"/><Relationship Id="rId579" Type="http://schemas.openxmlformats.org/officeDocument/2006/relationships/image" Target="../media/image290.png"/><Relationship Id="rId80" Type="http://schemas.openxmlformats.org/officeDocument/2006/relationships/image" Target="../media/image109.svg"/><Relationship Id="rId176" Type="http://schemas.openxmlformats.org/officeDocument/2006/relationships/image" Target="../media/image205.svg"/><Relationship Id="rId341" Type="http://schemas.openxmlformats.org/officeDocument/2006/relationships/image" Target="../media/image171.png"/><Relationship Id="rId383" Type="http://schemas.openxmlformats.org/officeDocument/2006/relationships/image" Target="../media/image192.png"/><Relationship Id="rId439" Type="http://schemas.openxmlformats.org/officeDocument/2006/relationships/image" Target="../media/image220.png"/><Relationship Id="rId590" Type="http://schemas.openxmlformats.org/officeDocument/2006/relationships/image" Target="../media/image619.svg"/><Relationship Id="rId604" Type="http://schemas.openxmlformats.org/officeDocument/2006/relationships/image" Target="../media/image633.svg"/><Relationship Id="rId646" Type="http://schemas.openxmlformats.org/officeDocument/2006/relationships/image" Target="../media/image675.svg"/><Relationship Id="rId201" Type="http://schemas.openxmlformats.org/officeDocument/2006/relationships/image" Target="../media/image101.png"/><Relationship Id="rId243" Type="http://schemas.openxmlformats.org/officeDocument/2006/relationships/image" Target="../media/image122.png"/><Relationship Id="rId285" Type="http://schemas.openxmlformats.org/officeDocument/2006/relationships/image" Target="../media/image143.png"/><Relationship Id="rId450" Type="http://schemas.openxmlformats.org/officeDocument/2006/relationships/image" Target="../media/image479.svg"/><Relationship Id="rId506" Type="http://schemas.openxmlformats.org/officeDocument/2006/relationships/image" Target="../media/image535.svg"/><Relationship Id="rId688" Type="http://schemas.openxmlformats.org/officeDocument/2006/relationships/image" Target="../media/image717.svg"/><Relationship Id="rId38" Type="http://schemas.openxmlformats.org/officeDocument/2006/relationships/image" Target="../media/image67.svg"/><Relationship Id="rId103" Type="http://schemas.openxmlformats.org/officeDocument/2006/relationships/image" Target="../media/image52.png"/><Relationship Id="rId310" Type="http://schemas.openxmlformats.org/officeDocument/2006/relationships/image" Target="../media/image339.svg"/><Relationship Id="rId492" Type="http://schemas.openxmlformats.org/officeDocument/2006/relationships/image" Target="../media/image521.svg"/><Relationship Id="rId548" Type="http://schemas.openxmlformats.org/officeDocument/2006/relationships/image" Target="../media/image577.svg"/><Relationship Id="rId91" Type="http://schemas.openxmlformats.org/officeDocument/2006/relationships/image" Target="../media/image46.png"/><Relationship Id="rId145" Type="http://schemas.openxmlformats.org/officeDocument/2006/relationships/image" Target="../media/image73.png"/><Relationship Id="rId187" Type="http://schemas.openxmlformats.org/officeDocument/2006/relationships/image" Target="../media/image94.png"/><Relationship Id="rId352" Type="http://schemas.openxmlformats.org/officeDocument/2006/relationships/image" Target="../media/image381.svg"/><Relationship Id="rId394" Type="http://schemas.openxmlformats.org/officeDocument/2006/relationships/image" Target="../media/image423.svg"/><Relationship Id="rId408" Type="http://schemas.openxmlformats.org/officeDocument/2006/relationships/image" Target="../media/image437.svg"/><Relationship Id="rId615" Type="http://schemas.openxmlformats.org/officeDocument/2006/relationships/image" Target="../media/image308.png"/><Relationship Id="rId212" Type="http://schemas.openxmlformats.org/officeDocument/2006/relationships/image" Target="../media/image241.svg"/><Relationship Id="rId254" Type="http://schemas.openxmlformats.org/officeDocument/2006/relationships/image" Target="../media/image283.svg"/><Relationship Id="rId657" Type="http://schemas.openxmlformats.org/officeDocument/2006/relationships/image" Target="../media/image329.png"/><Relationship Id="rId49" Type="http://schemas.openxmlformats.org/officeDocument/2006/relationships/image" Target="../media/image25.png"/><Relationship Id="rId114" Type="http://schemas.openxmlformats.org/officeDocument/2006/relationships/image" Target="../media/image143.svg"/><Relationship Id="rId296" Type="http://schemas.openxmlformats.org/officeDocument/2006/relationships/image" Target="../media/image325.svg"/><Relationship Id="rId461" Type="http://schemas.openxmlformats.org/officeDocument/2006/relationships/image" Target="../media/image231.png"/><Relationship Id="rId517" Type="http://schemas.openxmlformats.org/officeDocument/2006/relationships/image" Target="../media/image259.png"/><Relationship Id="rId559" Type="http://schemas.openxmlformats.org/officeDocument/2006/relationships/image" Target="../media/image280.png"/><Relationship Id="rId60" Type="http://schemas.openxmlformats.org/officeDocument/2006/relationships/image" Target="../media/image89.svg"/><Relationship Id="rId156" Type="http://schemas.openxmlformats.org/officeDocument/2006/relationships/image" Target="../media/image185.svg"/><Relationship Id="rId198" Type="http://schemas.openxmlformats.org/officeDocument/2006/relationships/image" Target="../media/image227.svg"/><Relationship Id="rId321" Type="http://schemas.openxmlformats.org/officeDocument/2006/relationships/image" Target="../media/image161.png"/><Relationship Id="rId363" Type="http://schemas.openxmlformats.org/officeDocument/2006/relationships/image" Target="../media/image182.png"/><Relationship Id="rId419" Type="http://schemas.openxmlformats.org/officeDocument/2006/relationships/image" Target="../media/image210.png"/><Relationship Id="rId570" Type="http://schemas.openxmlformats.org/officeDocument/2006/relationships/image" Target="../media/image599.svg"/><Relationship Id="rId626" Type="http://schemas.openxmlformats.org/officeDocument/2006/relationships/image" Target="../media/image655.svg"/><Relationship Id="rId223" Type="http://schemas.openxmlformats.org/officeDocument/2006/relationships/image" Target="../media/image112.png"/><Relationship Id="rId430" Type="http://schemas.openxmlformats.org/officeDocument/2006/relationships/image" Target="../media/image459.svg"/><Relationship Id="rId668" Type="http://schemas.openxmlformats.org/officeDocument/2006/relationships/image" Target="../media/image697.svg"/><Relationship Id="rId18" Type="http://schemas.openxmlformats.org/officeDocument/2006/relationships/image" Target="../media/image47.svg"/><Relationship Id="rId265" Type="http://schemas.openxmlformats.org/officeDocument/2006/relationships/image" Target="../media/image133.png"/><Relationship Id="rId472" Type="http://schemas.openxmlformats.org/officeDocument/2006/relationships/image" Target="../media/image501.svg"/><Relationship Id="rId528" Type="http://schemas.openxmlformats.org/officeDocument/2006/relationships/image" Target="../media/image557.svg"/><Relationship Id="rId125" Type="http://schemas.openxmlformats.org/officeDocument/2006/relationships/image" Target="../media/image63.png"/><Relationship Id="rId167" Type="http://schemas.openxmlformats.org/officeDocument/2006/relationships/image" Target="../media/image84.png"/><Relationship Id="rId332" Type="http://schemas.openxmlformats.org/officeDocument/2006/relationships/image" Target="../media/image361.svg"/><Relationship Id="rId374" Type="http://schemas.openxmlformats.org/officeDocument/2006/relationships/image" Target="../media/image403.svg"/><Relationship Id="rId581" Type="http://schemas.openxmlformats.org/officeDocument/2006/relationships/image" Target="../media/image291.png"/><Relationship Id="rId71" Type="http://schemas.openxmlformats.org/officeDocument/2006/relationships/image" Target="../media/image36.png"/><Relationship Id="rId234" Type="http://schemas.openxmlformats.org/officeDocument/2006/relationships/image" Target="../media/image263.svg"/><Relationship Id="rId637" Type="http://schemas.openxmlformats.org/officeDocument/2006/relationships/image" Target="../media/image319.png"/><Relationship Id="rId679" Type="http://schemas.openxmlformats.org/officeDocument/2006/relationships/image" Target="../media/image340.png"/><Relationship Id="rId2" Type="http://schemas.openxmlformats.org/officeDocument/2006/relationships/image" Target="../media/image1.png"/><Relationship Id="rId29" Type="http://schemas.openxmlformats.org/officeDocument/2006/relationships/image" Target="../media/image15.png"/><Relationship Id="rId276" Type="http://schemas.openxmlformats.org/officeDocument/2006/relationships/image" Target="../media/image305.svg"/><Relationship Id="rId441" Type="http://schemas.openxmlformats.org/officeDocument/2006/relationships/image" Target="../media/image221.png"/><Relationship Id="rId483" Type="http://schemas.openxmlformats.org/officeDocument/2006/relationships/image" Target="../media/image242.png"/><Relationship Id="rId539" Type="http://schemas.openxmlformats.org/officeDocument/2006/relationships/image" Target="../media/image270.png"/><Relationship Id="rId690" Type="http://schemas.openxmlformats.org/officeDocument/2006/relationships/image" Target="../media/image719.svg"/><Relationship Id="rId40" Type="http://schemas.openxmlformats.org/officeDocument/2006/relationships/image" Target="../media/image69.svg"/><Relationship Id="rId115" Type="http://schemas.openxmlformats.org/officeDocument/2006/relationships/image" Target="../media/image58.png"/><Relationship Id="rId136" Type="http://schemas.openxmlformats.org/officeDocument/2006/relationships/image" Target="../media/image165.svg"/><Relationship Id="rId157" Type="http://schemas.openxmlformats.org/officeDocument/2006/relationships/image" Target="../media/image79.png"/><Relationship Id="rId178" Type="http://schemas.openxmlformats.org/officeDocument/2006/relationships/image" Target="../media/image207.svg"/><Relationship Id="rId301" Type="http://schemas.openxmlformats.org/officeDocument/2006/relationships/image" Target="../media/image151.png"/><Relationship Id="rId322" Type="http://schemas.openxmlformats.org/officeDocument/2006/relationships/image" Target="../media/image351.svg"/><Relationship Id="rId343" Type="http://schemas.openxmlformats.org/officeDocument/2006/relationships/image" Target="../media/image172.png"/><Relationship Id="rId364" Type="http://schemas.openxmlformats.org/officeDocument/2006/relationships/image" Target="../media/image393.svg"/><Relationship Id="rId550" Type="http://schemas.openxmlformats.org/officeDocument/2006/relationships/image" Target="../media/image579.svg"/><Relationship Id="rId61" Type="http://schemas.openxmlformats.org/officeDocument/2006/relationships/image" Target="../media/image31.png"/><Relationship Id="rId82" Type="http://schemas.openxmlformats.org/officeDocument/2006/relationships/image" Target="../media/image111.svg"/><Relationship Id="rId199" Type="http://schemas.openxmlformats.org/officeDocument/2006/relationships/image" Target="../media/image100.png"/><Relationship Id="rId203" Type="http://schemas.openxmlformats.org/officeDocument/2006/relationships/image" Target="../media/image102.png"/><Relationship Id="rId385" Type="http://schemas.openxmlformats.org/officeDocument/2006/relationships/image" Target="../media/image193.png"/><Relationship Id="rId571" Type="http://schemas.openxmlformats.org/officeDocument/2006/relationships/image" Target="../media/image286.png"/><Relationship Id="rId592" Type="http://schemas.openxmlformats.org/officeDocument/2006/relationships/image" Target="../media/image621.svg"/><Relationship Id="rId606" Type="http://schemas.openxmlformats.org/officeDocument/2006/relationships/image" Target="../media/image635.svg"/><Relationship Id="rId627" Type="http://schemas.openxmlformats.org/officeDocument/2006/relationships/image" Target="../media/image314.png"/><Relationship Id="rId648" Type="http://schemas.openxmlformats.org/officeDocument/2006/relationships/image" Target="../media/image677.svg"/><Relationship Id="rId669" Type="http://schemas.openxmlformats.org/officeDocument/2006/relationships/image" Target="../media/image335.png"/><Relationship Id="rId19" Type="http://schemas.openxmlformats.org/officeDocument/2006/relationships/image" Target="../media/image10.png"/><Relationship Id="rId224" Type="http://schemas.openxmlformats.org/officeDocument/2006/relationships/image" Target="../media/image253.svg"/><Relationship Id="rId245" Type="http://schemas.openxmlformats.org/officeDocument/2006/relationships/image" Target="../media/image123.png"/><Relationship Id="rId266" Type="http://schemas.openxmlformats.org/officeDocument/2006/relationships/image" Target="../media/image295.svg"/><Relationship Id="rId287" Type="http://schemas.openxmlformats.org/officeDocument/2006/relationships/image" Target="../media/image144.png"/><Relationship Id="rId410" Type="http://schemas.openxmlformats.org/officeDocument/2006/relationships/image" Target="../media/image439.svg"/><Relationship Id="rId431" Type="http://schemas.openxmlformats.org/officeDocument/2006/relationships/image" Target="../media/image216.png"/><Relationship Id="rId452" Type="http://schemas.openxmlformats.org/officeDocument/2006/relationships/image" Target="../media/image481.svg"/><Relationship Id="rId473" Type="http://schemas.openxmlformats.org/officeDocument/2006/relationships/image" Target="../media/image237.png"/><Relationship Id="rId494" Type="http://schemas.openxmlformats.org/officeDocument/2006/relationships/image" Target="../media/image523.svg"/><Relationship Id="rId508" Type="http://schemas.openxmlformats.org/officeDocument/2006/relationships/image" Target="../media/image537.svg"/><Relationship Id="rId529" Type="http://schemas.openxmlformats.org/officeDocument/2006/relationships/image" Target="../media/image265.png"/><Relationship Id="rId680" Type="http://schemas.openxmlformats.org/officeDocument/2006/relationships/image" Target="../media/image709.svg"/><Relationship Id="rId30" Type="http://schemas.openxmlformats.org/officeDocument/2006/relationships/image" Target="../media/image59.svg"/><Relationship Id="rId105" Type="http://schemas.openxmlformats.org/officeDocument/2006/relationships/image" Target="../media/image53.png"/><Relationship Id="rId126" Type="http://schemas.openxmlformats.org/officeDocument/2006/relationships/image" Target="../media/image155.svg"/><Relationship Id="rId147" Type="http://schemas.openxmlformats.org/officeDocument/2006/relationships/image" Target="../media/image74.png"/><Relationship Id="rId168" Type="http://schemas.openxmlformats.org/officeDocument/2006/relationships/image" Target="../media/image197.svg"/><Relationship Id="rId312" Type="http://schemas.openxmlformats.org/officeDocument/2006/relationships/image" Target="../media/image341.svg"/><Relationship Id="rId333" Type="http://schemas.openxmlformats.org/officeDocument/2006/relationships/image" Target="../media/image167.png"/><Relationship Id="rId354" Type="http://schemas.openxmlformats.org/officeDocument/2006/relationships/image" Target="../media/image383.svg"/><Relationship Id="rId540" Type="http://schemas.openxmlformats.org/officeDocument/2006/relationships/image" Target="../media/image569.svg"/><Relationship Id="rId51" Type="http://schemas.openxmlformats.org/officeDocument/2006/relationships/image" Target="../media/image26.png"/><Relationship Id="rId72" Type="http://schemas.openxmlformats.org/officeDocument/2006/relationships/image" Target="../media/image101.svg"/><Relationship Id="rId93" Type="http://schemas.openxmlformats.org/officeDocument/2006/relationships/image" Target="../media/image47.png"/><Relationship Id="rId189" Type="http://schemas.openxmlformats.org/officeDocument/2006/relationships/image" Target="../media/image95.png"/><Relationship Id="rId375" Type="http://schemas.openxmlformats.org/officeDocument/2006/relationships/image" Target="../media/image188.png"/><Relationship Id="rId396" Type="http://schemas.openxmlformats.org/officeDocument/2006/relationships/image" Target="../media/image425.svg"/><Relationship Id="rId561" Type="http://schemas.openxmlformats.org/officeDocument/2006/relationships/image" Target="../media/image281.png"/><Relationship Id="rId582" Type="http://schemas.openxmlformats.org/officeDocument/2006/relationships/image" Target="../media/image611.svg"/><Relationship Id="rId617" Type="http://schemas.openxmlformats.org/officeDocument/2006/relationships/image" Target="../media/image309.png"/><Relationship Id="rId638" Type="http://schemas.openxmlformats.org/officeDocument/2006/relationships/image" Target="../media/image667.svg"/><Relationship Id="rId659" Type="http://schemas.openxmlformats.org/officeDocument/2006/relationships/image" Target="../media/image330.png"/><Relationship Id="rId3" Type="http://schemas.openxmlformats.org/officeDocument/2006/relationships/image" Target="../media/image2.png"/><Relationship Id="rId214" Type="http://schemas.openxmlformats.org/officeDocument/2006/relationships/image" Target="../media/image243.svg"/><Relationship Id="rId235" Type="http://schemas.openxmlformats.org/officeDocument/2006/relationships/image" Target="../media/image118.png"/><Relationship Id="rId256" Type="http://schemas.openxmlformats.org/officeDocument/2006/relationships/image" Target="../media/image285.svg"/><Relationship Id="rId277" Type="http://schemas.openxmlformats.org/officeDocument/2006/relationships/image" Target="../media/image139.png"/><Relationship Id="rId298" Type="http://schemas.openxmlformats.org/officeDocument/2006/relationships/image" Target="../media/image327.svg"/><Relationship Id="rId400" Type="http://schemas.openxmlformats.org/officeDocument/2006/relationships/image" Target="../media/image429.svg"/><Relationship Id="rId421" Type="http://schemas.openxmlformats.org/officeDocument/2006/relationships/image" Target="../media/image211.png"/><Relationship Id="rId442" Type="http://schemas.openxmlformats.org/officeDocument/2006/relationships/image" Target="../media/image471.svg"/><Relationship Id="rId463" Type="http://schemas.openxmlformats.org/officeDocument/2006/relationships/image" Target="../media/image232.png"/><Relationship Id="rId484" Type="http://schemas.openxmlformats.org/officeDocument/2006/relationships/image" Target="../media/image513.svg"/><Relationship Id="rId519" Type="http://schemas.openxmlformats.org/officeDocument/2006/relationships/image" Target="../media/image260.png"/><Relationship Id="rId670" Type="http://schemas.openxmlformats.org/officeDocument/2006/relationships/image" Target="../media/image699.svg"/><Relationship Id="rId116" Type="http://schemas.openxmlformats.org/officeDocument/2006/relationships/image" Target="../media/image145.svg"/><Relationship Id="rId137" Type="http://schemas.openxmlformats.org/officeDocument/2006/relationships/image" Target="../media/image69.png"/><Relationship Id="rId158" Type="http://schemas.openxmlformats.org/officeDocument/2006/relationships/image" Target="../media/image187.svg"/><Relationship Id="rId302" Type="http://schemas.openxmlformats.org/officeDocument/2006/relationships/image" Target="../media/image331.svg"/><Relationship Id="rId323" Type="http://schemas.openxmlformats.org/officeDocument/2006/relationships/image" Target="../media/image162.png"/><Relationship Id="rId344" Type="http://schemas.openxmlformats.org/officeDocument/2006/relationships/image" Target="../media/image373.svg"/><Relationship Id="rId530" Type="http://schemas.openxmlformats.org/officeDocument/2006/relationships/image" Target="../media/image559.svg"/><Relationship Id="rId691" Type="http://schemas.openxmlformats.org/officeDocument/2006/relationships/image" Target="../media/image346.png"/><Relationship Id="rId20" Type="http://schemas.openxmlformats.org/officeDocument/2006/relationships/image" Target="../media/image49.svg"/><Relationship Id="rId41" Type="http://schemas.openxmlformats.org/officeDocument/2006/relationships/image" Target="../media/image21.png"/><Relationship Id="rId62" Type="http://schemas.openxmlformats.org/officeDocument/2006/relationships/image" Target="../media/image91.svg"/><Relationship Id="rId83" Type="http://schemas.openxmlformats.org/officeDocument/2006/relationships/image" Target="../media/image42.png"/><Relationship Id="rId179" Type="http://schemas.openxmlformats.org/officeDocument/2006/relationships/image" Target="../media/image90.png"/><Relationship Id="rId365" Type="http://schemas.openxmlformats.org/officeDocument/2006/relationships/image" Target="../media/image183.png"/><Relationship Id="rId386" Type="http://schemas.openxmlformats.org/officeDocument/2006/relationships/image" Target="../media/image415.svg"/><Relationship Id="rId551" Type="http://schemas.openxmlformats.org/officeDocument/2006/relationships/image" Target="../media/image276.png"/><Relationship Id="rId572" Type="http://schemas.openxmlformats.org/officeDocument/2006/relationships/image" Target="../media/image601.svg"/><Relationship Id="rId593" Type="http://schemas.openxmlformats.org/officeDocument/2006/relationships/image" Target="../media/image297.png"/><Relationship Id="rId607" Type="http://schemas.openxmlformats.org/officeDocument/2006/relationships/image" Target="../media/image304.png"/><Relationship Id="rId628" Type="http://schemas.openxmlformats.org/officeDocument/2006/relationships/image" Target="../media/image657.svg"/><Relationship Id="rId649" Type="http://schemas.openxmlformats.org/officeDocument/2006/relationships/image" Target="../media/image325.png"/><Relationship Id="rId190" Type="http://schemas.openxmlformats.org/officeDocument/2006/relationships/image" Target="../media/image219.svg"/><Relationship Id="rId204" Type="http://schemas.openxmlformats.org/officeDocument/2006/relationships/image" Target="../media/image233.svg"/><Relationship Id="rId225" Type="http://schemas.openxmlformats.org/officeDocument/2006/relationships/image" Target="../media/image113.png"/><Relationship Id="rId246" Type="http://schemas.openxmlformats.org/officeDocument/2006/relationships/image" Target="../media/image275.svg"/><Relationship Id="rId267" Type="http://schemas.openxmlformats.org/officeDocument/2006/relationships/image" Target="../media/image134.png"/><Relationship Id="rId288" Type="http://schemas.openxmlformats.org/officeDocument/2006/relationships/image" Target="../media/image317.svg"/><Relationship Id="rId411" Type="http://schemas.openxmlformats.org/officeDocument/2006/relationships/image" Target="../media/image206.png"/><Relationship Id="rId432" Type="http://schemas.openxmlformats.org/officeDocument/2006/relationships/image" Target="../media/image461.svg"/><Relationship Id="rId453" Type="http://schemas.openxmlformats.org/officeDocument/2006/relationships/image" Target="../media/image227.png"/><Relationship Id="rId474" Type="http://schemas.openxmlformats.org/officeDocument/2006/relationships/image" Target="../media/image503.svg"/><Relationship Id="rId509" Type="http://schemas.openxmlformats.org/officeDocument/2006/relationships/image" Target="../media/image255.png"/><Relationship Id="rId660" Type="http://schemas.openxmlformats.org/officeDocument/2006/relationships/image" Target="../media/image689.svg"/><Relationship Id="rId106" Type="http://schemas.openxmlformats.org/officeDocument/2006/relationships/image" Target="../media/image135.svg"/><Relationship Id="rId127" Type="http://schemas.openxmlformats.org/officeDocument/2006/relationships/image" Target="../media/image64.png"/><Relationship Id="rId313" Type="http://schemas.openxmlformats.org/officeDocument/2006/relationships/image" Target="../media/image157.png"/><Relationship Id="rId495" Type="http://schemas.openxmlformats.org/officeDocument/2006/relationships/image" Target="../media/image248.png"/><Relationship Id="rId681" Type="http://schemas.openxmlformats.org/officeDocument/2006/relationships/image" Target="../media/image341.png"/><Relationship Id="rId10" Type="http://schemas.openxmlformats.org/officeDocument/2006/relationships/image" Target="../media/image39.svg"/><Relationship Id="rId31" Type="http://schemas.openxmlformats.org/officeDocument/2006/relationships/image" Target="../media/image16.png"/><Relationship Id="rId52" Type="http://schemas.openxmlformats.org/officeDocument/2006/relationships/image" Target="../media/image81.svg"/><Relationship Id="rId73" Type="http://schemas.openxmlformats.org/officeDocument/2006/relationships/image" Target="../media/image37.png"/><Relationship Id="rId94" Type="http://schemas.openxmlformats.org/officeDocument/2006/relationships/image" Target="../media/image123.svg"/><Relationship Id="rId148" Type="http://schemas.openxmlformats.org/officeDocument/2006/relationships/image" Target="../media/image177.svg"/><Relationship Id="rId169" Type="http://schemas.openxmlformats.org/officeDocument/2006/relationships/image" Target="../media/image85.png"/><Relationship Id="rId334" Type="http://schemas.openxmlformats.org/officeDocument/2006/relationships/image" Target="../media/image363.svg"/><Relationship Id="rId355" Type="http://schemas.openxmlformats.org/officeDocument/2006/relationships/image" Target="../media/image178.png"/><Relationship Id="rId376" Type="http://schemas.openxmlformats.org/officeDocument/2006/relationships/image" Target="../media/image405.svg"/><Relationship Id="rId397" Type="http://schemas.openxmlformats.org/officeDocument/2006/relationships/image" Target="../media/image199.png"/><Relationship Id="rId520" Type="http://schemas.openxmlformats.org/officeDocument/2006/relationships/image" Target="../media/image549.svg"/><Relationship Id="rId541" Type="http://schemas.openxmlformats.org/officeDocument/2006/relationships/image" Target="../media/image271.png"/><Relationship Id="rId562" Type="http://schemas.openxmlformats.org/officeDocument/2006/relationships/image" Target="../media/image591.svg"/><Relationship Id="rId583" Type="http://schemas.openxmlformats.org/officeDocument/2006/relationships/image" Target="../media/image292.png"/><Relationship Id="rId618" Type="http://schemas.openxmlformats.org/officeDocument/2006/relationships/image" Target="../media/image647.svg"/><Relationship Id="rId639" Type="http://schemas.openxmlformats.org/officeDocument/2006/relationships/image" Target="../media/image320.png"/><Relationship Id="rId4" Type="http://schemas.openxmlformats.org/officeDocument/2006/relationships/image" Target="../media/image33.svg"/><Relationship Id="rId180" Type="http://schemas.openxmlformats.org/officeDocument/2006/relationships/image" Target="../media/image209.svg"/><Relationship Id="rId215" Type="http://schemas.openxmlformats.org/officeDocument/2006/relationships/image" Target="../media/image108.png"/><Relationship Id="rId236" Type="http://schemas.openxmlformats.org/officeDocument/2006/relationships/image" Target="../media/image265.svg"/><Relationship Id="rId257" Type="http://schemas.openxmlformats.org/officeDocument/2006/relationships/image" Target="../media/image129.png"/><Relationship Id="rId278" Type="http://schemas.openxmlformats.org/officeDocument/2006/relationships/image" Target="../media/image307.svg"/><Relationship Id="rId401" Type="http://schemas.openxmlformats.org/officeDocument/2006/relationships/image" Target="../media/image201.png"/><Relationship Id="rId422" Type="http://schemas.openxmlformats.org/officeDocument/2006/relationships/image" Target="../media/image451.svg"/><Relationship Id="rId443" Type="http://schemas.openxmlformats.org/officeDocument/2006/relationships/image" Target="../media/image222.png"/><Relationship Id="rId464" Type="http://schemas.openxmlformats.org/officeDocument/2006/relationships/image" Target="../media/image493.svg"/><Relationship Id="rId650" Type="http://schemas.openxmlformats.org/officeDocument/2006/relationships/image" Target="../media/image679.svg"/><Relationship Id="rId303" Type="http://schemas.openxmlformats.org/officeDocument/2006/relationships/image" Target="../media/image152.png"/><Relationship Id="rId485" Type="http://schemas.openxmlformats.org/officeDocument/2006/relationships/image" Target="../media/image243.png"/><Relationship Id="rId692" Type="http://schemas.openxmlformats.org/officeDocument/2006/relationships/image" Target="../media/image721.svg"/><Relationship Id="rId42" Type="http://schemas.openxmlformats.org/officeDocument/2006/relationships/image" Target="../media/image71.svg"/><Relationship Id="rId84" Type="http://schemas.openxmlformats.org/officeDocument/2006/relationships/image" Target="../media/image113.svg"/><Relationship Id="rId138" Type="http://schemas.openxmlformats.org/officeDocument/2006/relationships/image" Target="../media/image167.svg"/><Relationship Id="rId345" Type="http://schemas.openxmlformats.org/officeDocument/2006/relationships/image" Target="../media/image173.png"/><Relationship Id="rId387" Type="http://schemas.openxmlformats.org/officeDocument/2006/relationships/image" Target="../media/image194.png"/><Relationship Id="rId510" Type="http://schemas.openxmlformats.org/officeDocument/2006/relationships/image" Target="../media/image539.svg"/><Relationship Id="rId552" Type="http://schemas.openxmlformats.org/officeDocument/2006/relationships/image" Target="../media/image581.svg"/><Relationship Id="rId594" Type="http://schemas.openxmlformats.org/officeDocument/2006/relationships/image" Target="../media/image623.svg"/><Relationship Id="rId608" Type="http://schemas.openxmlformats.org/officeDocument/2006/relationships/image" Target="../media/image637.svg"/><Relationship Id="rId191" Type="http://schemas.openxmlformats.org/officeDocument/2006/relationships/image" Target="../media/image96.png"/><Relationship Id="rId205" Type="http://schemas.openxmlformats.org/officeDocument/2006/relationships/image" Target="../media/image103.png"/><Relationship Id="rId247" Type="http://schemas.openxmlformats.org/officeDocument/2006/relationships/image" Target="../media/image124.png"/><Relationship Id="rId412" Type="http://schemas.openxmlformats.org/officeDocument/2006/relationships/image" Target="../media/image441.svg"/><Relationship Id="rId107" Type="http://schemas.openxmlformats.org/officeDocument/2006/relationships/image" Target="../media/image54.png"/><Relationship Id="rId289" Type="http://schemas.openxmlformats.org/officeDocument/2006/relationships/image" Target="../media/image145.png"/><Relationship Id="rId454" Type="http://schemas.openxmlformats.org/officeDocument/2006/relationships/image" Target="../media/image483.svg"/><Relationship Id="rId496" Type="http://schemas.openxmlformats.org/officeDocument/2006/relationships/image" Target="../media/image525.svg"/><Relationship Id="rId661" Type="http://schemas.openxmlformats.org/officeDocument/2006/relationships/image" Target="../media/image331.png"/><Relationship Id="rId11" Type="http://schemas.openxmlformats.org/officeDocument/2006/relationships/image" Target="../media/image6.png"/><Relationship Id="rId53" Type="http://schemas.openxmlformats.org/officeDocument/2006/relationships/image" Target="../media/image27.png"/><Relationship Id="rId149" Type="http://schemas.openxmlformats.org/officeDocument/2006/relationships/image" Target="../media/image75.png"/><Relationship Id="rId314" Type="http://schemas.openxmlformats.org/officeDocument/2006/relationships/image" Target="../media/image343.svg"/><Relationship Id="rId356" Type="http://schemas.openxmlformats.org/officeDocument/2006/relationships/image" Target="../media/image385.svg"/><Relationship Id="rId398" Type="http://schemas.openxmlformats.org/officeDocument/2006/relationships/image" Target="../media/image427.svg"/><Relationship Id="rId521" Type="http://schemas.openxmlformats.org/officeDocument/2006/relationships/image" Target="../media/image261.png"/><Relationship Id="rId563" Type="http://schemas.openxmlformats.org/officeDocument/2006/relationships/image" Target="../media/image282.png"/><Relationship Id="rId619" Type="http://schemas.openxmlformats.org/officeDocument/2006/relationships/image" Target="../media/image310.png"/><Relationship Id="rId95" Type="http://schemas.openxmlformats.org/officeDocument/2006/relationships/image" Target="../media/image48.png"/><Relationship Id="rId160" Type="http://schemas.openxmlformats.org/officeDocument/2006/relationships/image" Target="../media/image189.svg"/><Relationship Id="rId216" Type="http://schemas.openxmlformats.org/officeDocument/2006/relationships/image" Target="../media/image245.svg"/><Relationship Id="rId423" Type="http://schemas.openxmlformats.org/officeDocument/2006/relationships/image" Target="../media/image212.png"/><Relationship Id="rId258" Type="http://schemas.openxmlformats.org/officeDocument/2006/relationships/image" Target="../media/image287.svg"/><Relationship Id="rId465" Type="http://schemas.openxmlformats.org/officeDocument/2006/relationships/image" Target="../media/image233.png"/><Relationship Id="rId630" Type="http://schemas.openxmlformats.org/officeDocument/2006/relationships/image" Target="../media/image659.svg"/><Relationship Id="rId672" Type="http://schemas.openxmlformats.org/officeDocument/2006/relationships/image" Target="../media/image701.svg"/><Relationship Id="rId22" Type="http://schemas.openxmlformats.org/officeDocument/2006/relationships/image" Target="../media/image51.svg"/><Relationship Id="rId64" Type="http://schemas.openxmlformats.org/officeDocument/2006/relationships/image" Target="../media/image93.svg"/><Relationship Id="rId118" Type="http://schemas.openxmlformats.org/officeDocument/2006/relationships/image" Target="../media/image147.svg"/><Relationship Id="rId325" Type="http://schemas.openxmlformats.org/officeDocument/2006/relationships/image" Target="../media/image163.png"/><Relationship Id="rId367" Type="http://schemas.openxmlformats.org/officeDocument/2006/relationships/image" Target="../media/image184.png"/><Relationship Id="rId532" Type="http://schemas.openxmlformats.org/officeDocument/2006/relationships/image" Target="../media/image561.svg"/><Relationship Id="rId574" Type="http://schemas.openxmlformats.org/officeDocument/2006/relationships/image" Target="../media/image603.svg"/><Relationship Id="rId171" Type="http://schemas.openxmlformats.org/officeDocument/2006/relationships/image" Target="../media/image86.png"/><Relationship Id="rId227" Type="http://schemas.openxmlformats.org/officeDocument/2006/relationships/image" Target="../media/image114.png"/><Relationship Id="rId269" Type="http://schemas.openxmlformats.org/officeDocument/2006/relationships/image" Target="../media/image135.png"/><Relationship Id="rId434" Type="http://schemas.openxmlformats.org/officeDocument/2006/relationships/image" Target="../media/image463.svg"/><Relationship Id="rId476" Type="http://schemas.openxmlformats.org/officeDocument/2006/relationships/image" Target="../media/image505.svg"/><Relationship Id="rId641" Type="http://schemas.openxmlformats.org/officeDocument/2006/relationships/image" Target="../media/image321.png"/><Relationship Id="rId683" Type="http://schemas.openxmlformats.org/officeDocument/2006/relationships/image" Target="../media/image342.png"/><Relationship Id="rId33" Type="http://schemas.openxmlformats.org/officeDocument/2006/relationships/image" Target="../media/image17.png"/><Relationship Id="rId129" Type="http://schemas.openxmlformats.org/officeDocument/2006/relationships/image" Target="../media/image65.png"/><Relationship Id="rId280" Type="http://schemas.openxmlformats.org/officeDocument/2006/relationships/image" Target="../media/image309.svg"/><Relationship Id="rId336" Type="http://schemas.openxmlformats.org/officeDocument/2006/relationships/image" Target="../media/image365.svg"/><Relationship Id="rId501" Type="http://schemas.openxmlformats.org/officeDocument/2006/relationships/image" Target="../media/image251.png"/><Relationship Id="rId543" Type="http://schemas.openxmlformats.org/officeDocument/2006/relationships/image" Target="../media/image272.png"/><Relationship Id="rId75" Type="http://schemas.openxmlformats.org/officeDocument/2006/relationships/image" Target="../media/image38.png"/><Relationship Id="rId140" Type="http://schemas.openxmlformats.org/officeDocument/2006/relationships/image" Target="../media/image169.svg"/><Relationship Id="rId182" Type="http://schemas.openxmlformats.org/officeDocument/2006/relationships/image" Target="../media/image211.svg"/><Relationship Id="rId378" Type="http://schemas.openxmlformats.org/officeDocument/2006/relationships/image" Target="../media/image407.svg"/><Relationship Id="rId403" Type="http://schemas.openxmlformats.org/officeDocument/2006/relationships/image" Target="../media/image202.png"/><Relationship Id="rId585" Type="http://schemas.openxmlformats.org/officeDocument/2006/relationships/image" Target="../media/image293.png"/><Relationship Id="rId6" Type="http://schemas.openxmlformats.org/officeDocument/2006/relationships/image" Target="../media/image35.svg"/><Relationship Id="rId238" Type="http://schemas.openxmlformats.org/officeDocument/2006/relationships/image" Target="../media/image267.svg"/><Relationship Id="rId445" Type="http://schemas.openxmlformats.org/officeDocument/2006/relationships/image" Target="../media/image223.png"/><Relationship Id="rId487" Type="http://schemas.openxmlformats.org/officeDocument/2006/relationships/image" Target="../media/image244.png"/><Relationship Id="rId610" Type="http://schemas.openxmlformats.org/officeDocument/2006/relationships/image" Target="../media/image639.svg"/><Relationship Id="rId652" Type="http://schemas.openxmlformats.org/officeDocument/2006/relationships/image" Target="../media/image681.svg"/><Relationship Id="rId694" Type="http://schemas.openxmlformats.org/officeDocument/2006/relationships/image" Target="../media/image723.svg"/><Relationship Id="rId291" Type="http://schemas.openxmlformats.org/officeDocument/2006/relationships/image" Target="../media/image146.png"/><Relationship Id="rId305" Type="http://schemas.openxmlformats.org/officeDocument/2006/relationships/image" Target="../media/image153.png"/><Relationship Id="rId347" Type="http://schemas.openxmlformats.org/officeDocument/2006/relationships/image" Target="../media/image174.png"/><Relationship Id="rId512" Type="http://schemas.openxmlformats.org/officeDocument/2006/relationships/image" Target="../media/image541.svg"/><Relationship Id="rId44" Type="http://schemas.openxmlformats.org/officeDocument/2006/relationships/image" Target="../media/image73.svg"/><Relationship Id="rId86" Type="http://schemas.openxmlformats.org/officeDocument/2006/relationships/image" Target="../media/image115.svg"/><Relationship Id="rId151" Type="http://schemas.openxmlformats.org/officeDocument/2006/relationships/image" Target="../media/image76.png"/><Relationship Id="rId389" Type="http://schemas.openxmlformats.org/officeDocument/2006/relationships/image" Target="../media/image195.png"/><Relationship Id="rId554" Type="http://schemas.openxmlformats.org/officeDocument/2006/relationships/image" Target="../media/image583.svg"/><Relationship Id="rId596" Type="http://schemas.openxmlformats.org/officeDocument/2006/relationships/image" Target="../media/image625.svg"/><Relationship Id="rId193" Type="http://schemas.openxmlformats.org/officeDocument/2006/relationships/image" Target="../media/image97.png"/><Relationship Id="rId207" Type="http://schemas.openxmlformats.org/officeDocument/2006/relationships/image" Target="../media/image104.png"/><Relationship Id="rId249" Type="http://schemas.openxmlformats.org/officeDocument/2006/relationships/image" Target="../media/image125.png"/><Relationship Id="rId414" Type="http://schemas.openxmlformats.org/officeDocument/2006/relationships/image" Target="../media/image443.svg"/><Relationship Id="rId456" Type="http://schemas.openxmlformats.org/officeDocument/2006/relationships/image" Target="../media/image485.svg"/><Relationship Id="rId498" Type="http://schemas.openxmlformats.org/officeDocument/2006/relationships/image" Target="../media/image527.svg"/><Relationship Id="rId621" Type="http://schemas.openxmlformats.org/officeDocument/2006/relationships/image" Target="../media/image311.png"/><Relationship Id="rId663" Type="http://schemas.openxmlformats.org/officeDocument/2006/relationships/image" Target="../media/image332.png"/><Relationship Id="rId13" Type="http://schemas.openxmlformats.org/officeDocument/2006/relationships/image" Target="../media/image7.png"/><Relationship Id="rId109" Type="http://schemas.openxmlformats.org/officeDocument/2006/relationships/image" Target="../media/image55.png"/><Relationship Id="rId260" Type="http://schemas.openxmlformats.org/officeDocument/2006/relationships/image" Target="../media/image289.svg"/><Relationship Id="rId316" Type="http://schemas.openxmlformats.org/officeDocument/2006/relationships/image" Target="../media/image345.svg"/><Relationship Id="rId523" Type="http://schemas.openxmlformats.org/officeDocument/2006/relationships/image" Target="../media/image262.png"/><Relationship Id="rId55" Type="http://schemas.openxmlformats.org/officeDocument/2006/relationships/image" Target="../media/image28.png"/><Relationship Id="rId97" Type="http://schemas.openxmlformats.org/officeDocument/2006/relationships/image" Target="../media/image49.png"/><Relationship Id="rId120" Type="http://schemas.openxmlformats.org/officeDocument/2006/relationships/image" Target="../media/image149.svg"/><Relationship Id="rId358" Type="http://schemas.openxmlformats.org/officeDocument/2006/relationships/image" Target="../media/image387.svg"/><Relationship Id="rId565" Type="http://schemas.openxmlformats.org/officeDocument/2006/relationships/image" Target="../media/image283.png"/><Relationship Id="rId162" Type="http://schemas.openxmlformats.org/officeDocument/2006/relationships/image" Target="../media/image191.svg"/><Relationship Id="rId218" Type="http://schemas.openxmlformats.org/officeDocument/2006/relationships/image" Target="../media/image247.svg"/><Relationship Id="rId425" Type="http://schemas.openxmlformats.org/officeDocument/2006/relationships/image" Target="../media/image213.png"/><Relationship Id="rId467" Type="http://schemas.openxmlformats.org/officeDocument/2006/relationships/image" Target="../media/image234.png"/><Relationship Id="rId632" Type="http://schemas.openxmlformats.org/officeDocument/2006/relationships/image" Target="../media/image661.svg"/><Relationship Id="rId271" Type="http://schemas.openxmlformats.org/officeDocument/2006/relationships/image" Target="../media/image136.png"/><Relationship Id="rId674" Type="http://schemas.openxmlformats.org/officeDocument/2006/relationships/image" Target="../media/image703.svg"/><Relationship Id="rId24" Type="http://schemas.openxmlformats.org/officeDocument/2006/relationships/image" Target="../media/image53.svg"/><Relationship Id="rId66" Type="http://schemas.openxmlformats.org/officeDocument/2006/relationships/image" Target="../media/image95.svg"/><Relationship Id="rId131" Type="http://schemas.openxmlformats.org/officeDocument/2006/relationships/image" Target="../media/image66.png"/><Relationship Id="rId327" Type="http://schemas.openxmlformats.org/officeDocument/2006/relationships/image" Target="../media/image164.png"/><Relationship Id="rId369" Type="http://schemas.openxmlformats.org/officeDocument/2006/relationships/image" Target="../media/image185.png"/><Relationship Id="rId534" Type="http://schemas.openxmlformats.org/officeDocument/2006/relationships/image" Target="../media/image563.svg"/><Relationship Id="rId576" Type="http://schemas.openxmlformats.org/officeDocument/2006/relationships/image" Target="../media/image605.svg"/><Relationship Id="rId173" Type="http://schemas.openxmlformats.org/officeDocument/2006/relationships/image" Target="../media/image87.png"/><Relationship Id="rId229" Type="http://schemas.openxmlformats.org/officeDocument/2006/relationships/image" Target="../media/image115.png"/><Relationship Id="rId380" Type="http://schemas.openxmlformats.org/officeDocument/2006/relationships/image" Target="../media/image409.svg"/><Relationship Id="rId436" Type="http://schemas.openxmlformats.org/officeDocument/2006/relationships/image" Target="../media/image465.svg"/><Relationship Id="rId601" Type="http://schemas.openxmlformats.org/officeDocument/2006/relationships/image" Target="../media/image301.png"/><Relationship Id="rId643" Type="http://schemas.openxmlformats.org/officeDocument/2006/relationships/image" Target="../media/image322.png"/><Relationship Id="rId240" Type="http://schemas.openxmlformats.org/officeDocument/2006/relationships/image" Target="../media/image269.svg"/><Relationship Id="rId478" Type="http://schemas.openxmlformats.org/officeDocument/2006/relationships/image" Target="../media/image507.svg"/><Relationship Id="rId685" Type="http://schemas.openxmlformats.org/officeDocument/2006/relationships/image" Target="../media/image343.png"/><Relationship Id="rId35" Type="http://schemas.openxmlformats.org/officeDocument/2006/relationships/image" Target="../media/image18.png"/><Relationship Id="rId77" Type="http://schemas.openxmlformats.org/officeDocument/2006/relationships/image" Target="../media/image39.png"/><Relationship Id="rId100" Type="http://schemas.openxmlformats.org/officeDocument/2006/relationships/image" Target="../media/image129.svg"/><Relationship Id="rId282" Type="http://schemas.openxmlformats.org/officeDocument/2006/relationships/image" Target="../media/image311.svg"/><Relationship Id="rId338" Type="http://schemas.openxmlformats.org/officeDocument/2006/relationships/image" Target="../media/image367.svg"/><Relationship Id="rId503" Type="http://schemas.openxmlformats.org/officeDocument/2006/relationships/image" Target="../media/image252.png"/><Relationship Id="rId545" Type="http://schemas.openxmlformats.org/officeDocument/2006/relationships/image" Target="../media/image273.png"/><Relationship Id="rId587" Type="http://schemas.openxmlformats.org/officeDocument/2006/relationships/image" Target="../media/image294.png"/><Relationship Id="rId8" Type="http://schemas.openxmlformats.org/officeDocument/2006/relationships/image" Target="../media/image37.svg"/><Relationship Id="rId142" Type="http://schemas.openxmlformats.org/officeDocument/2006/relationships/image" Target="../media/image171.svg"/><Relationship Id="rId184" Type="http://schemas.openxmlformats.org/officeDocument/2006/relationships/image" Target="../media/image213.svg"/><Relationship Id="rId391" Type="http://schemas.openxmlformats.org/officeDocument/2006/relationships/image" Target="../media/image196.png"/><Relationship Id="rId405" Type="http://schemas.openxmlformats.org/officeDocument/2006/relationships/image" Target="../media/image203.png"/><Relationship Id="rId447" Type="http://schemas.openxmlformats.org/officeDocument/2006/relationships/image" Target="../media/image224.png"/><Relationship Id="rId612" Type="http://schemas.openxmlformats.org/officeDocument/2006/relationships/image" Target="../media/image641.svg"/><Relationship Id="rId251" Type="http://schemas.openxmlformats.org/officeDocument/2006/relationships/image" Target="../media/image126.png"/><Relationship Id="rId489" Type="http://schemas.openxmlformats.org/officeDocument/2006/relationships/image" Target="../media/image245.png"/><Relationship Id="rId654" Type="http://schemas.openxmlformats.org/officeDocument/2006/relationships/image" Target="../media/image683.svg"/><Relationship Id="rId46" Type="http://schemas.openxmlformats.org/officeDocument/2006/relationships/image" Target="../media/image75.svg"/><Relationship Id="rId293" Type="http://schemas.openxmlformats.org/officeDocument/2006/relationships/image" Target="../media/image147.png"/><Relationship Id="rId307" Type="http://schemas.openxmlformats.org/officeDocument/2006/relationships/image" Target="../media/image154.png"/><Relationship Id="rId349" Type="http://schemas.openxmlformats.org/officeDocument/2006/relationships/image" Target="../media/image175.png"/><Relationship Id="rId514" Type="http://schemas.openxmlformats.org/officeDocument/2006/relationships/image" Target="../media/image543.svg"/><Relationship Id="rId556" Type="http://schemas.openxmlformats.org/officeDocument/2006/relationships/image" Target="../media/image585.svg"/><Relationship Id="rId88" Type="http://schemas.openxmlformats.org/officeDocument/2006/relationships/image" Target="../media/image117.svg"/><Relationship Id="rId111" Type="http://schemas.openxmlformats.org/officeDocument/2006/relationships/image" Target="../media/image56.png"/><Relationship Id="rId153" Type="http://schemas.openxmlformats.org/officeDocument/2006/relationships/image" Target="../media/image77.png"/><Relationship Id="rId195" Type="http://schemas.openxmlformats.org/officeDocument/2006/relationships/image" Target="../media/image98.png"/><Relationship Id="rId209" Type="http://schemas.openxmlformats.org/officeDocument/2006/relationships/image" Target="../media/image105.png"/><Relationship Id="rId360" Type="http://schemas.openxmlformats.org/officeDocument/2006/relationships/image" Target="../media/image389.svg"/><Relationship Id="rId416" Type="http://schemas.openxmlformats.org/officeDocument/2006/relationships/image" Target="../media/image445.svg"/><Relationship Id="rId598" Type="http://schemas.openxmlformats.org/officeDocument/2006/relationships/image" Target="../media/image627.svg"/><Relationship Id="rId220" Type="http://schemas.openxmlformats.org/officeDocument/2006/relationships/image" Target="../media/image249.svg"/><Relationship Id="rId458" Type="http://schemas.openxmlformats.org/officeDocument/2006/relationships/image" Target="../media/image487.svg"/><Relationship Id="rId623" Type="http://schemas.openxmlformats.org/officeDocument/2006/relationships/image" Target="../media/image312.png"/><Relationship Id="rId665" Type="http://schemas.openxmlformats.org/officeDocument/2006/relationships/image" Target="../media/image333.png"/><Relationship Id="rId15" Type="http://schemas.openxmlformats.org/officeDocument/2006/relationships/image" Target="../media/image8.png"/><Relationship Id="rId57" Type="http://schemas.openxmlformats.org/officeDocument/2006/relationships/image" Target="../media/image29.png"/><Relationship Id="rId262" Type="http://schemas.openxmlformats.org/officeDocument/2006/relationships/image" Target="../media/image291.svg"/><Relationship Id="rId318" Type="http://schemas.openxmlformats.org/officeDocument/2006/relationships/image" Target="../media/image347.svg"/><Relationship Id="rId525" Type="http://schemas.openxmlformats.org/officeDocument/2006/relationships/image" Target="../media/image263.png"/><Relationship Id="rId567" Type="http://schemas.openxmlformats.org/officeDocument/2006/relationships/image" Target="../media/image284.png"/><Relationship Id="rId99" Type="http://schemas.openxmlformats.org/officeDocument/2006/relationships/image" Target="../media/image50.png"/><Relationship Id="rId122" Type="http://schemas.openxmlformats.org/officeDocument/2006/relationships/image" Target="../media/image151.svg"/><Relationship Id="rId164" Type="http://schemas.openxmlformats.org/officeDocument/2006/relationships/image" Target="../media/image193.svg"/><Relationship Id="rId371" Type="http://schemas.openxmlformats.org/officeDocument/2006/relationships/image" Target="../media/image186.png"/><Relationship Id="rId427" Type="http://schemas.openxmlformats.org/officeDocument/2006/relationships/image" Target="../media/image214.png"/><Relationship Id="rId469" Type="http://schemas.openxmlformats.org/officeDocument/2006/relationships/image" Target="../media/image235.png"/><Relationship Id="rId634" Type="http://schemas.openxmlformats.org/officeDocument/2006/relationships/image" Target="../media/image663.svg"/><Relationship Id="rId676" Type="http://schemas.openxmlformats.org/officeDocument/2006/relationships/image" Target="../media/image705.svg"/><Relationship Id="rId26" Type="http://schemas.openxmlformats.org/officeDocument/2006/relationships/image" Target="../media/image55.svg"/><Relationship Id="rId231" Type="http://schemas.openxmlformats.org/officeDocument/2006/relationships/image" Target="../media/image116.png"/><Relationship Id="rId273" Type="http://schemas.openxmlformats.org/officeDocument/2006/relationships/image" Target="../media/image137.png"/><Relationship Id="rId329" Type="http://schemas.openxmlformats.org/officeDocument/2006/relationships/image" Target="../media/image165.png"/><Relationship Id="rId480" Type="http://schemas.openxmlformats.org/officeDocument/2006/relationships/image" Target="../media/image509.svg"/><Relationship Id="rId536" Type="http://schemas.openxmlformats.org/officeDocument/2006/relationships/image" Target="../media/image565.svg"/><Relationship Id="rId68" Type="http://schemas.openxmlformats.org/officeDocument/2006/relationships/image" Target="../media/image97.svg"/><Relationship Id="rId133" Type="http://schemas.openxmlformats.org/officeDocument/2006/relationships/image" Target="../media/image67.png"/><Relationship Id="rId175" Type="http://schemas.openxmlformats.org/officeDocument/2006/relationships/image" Target="../media/image88.png"/><Relationship Id="rId340" Type="http://schemas.openxmlformats.org/officeDocument/2006/relationships/image" Target="../media/image369.svg"/><Relationship Id="rId578" Type="http://schemas.openxmlformats.org/officeDocument/2006/relationships/image" Target="../media/image607.svg"/><Relationship Id="rId200" Type="http://schemas.openxmlformats.org/officeDocument/2006/relationships/image" Target="../media/image229.svg"/><Relationship Id="rId382" Type="http://schemas.openxmlformats.org/officeDocument/2006/relationships/image" Target="../media/image411.svg"/><Relationship Id="rId438" Type="http://schemas.openxmlformats.org/officeDocument/2006/relationships/image" Target="../media/image467.svg"/><Relationship Id="rId603" Type="http://schemas.openxmlformats.org/officeDocument/2006/relationships/image" Target="../media/image302.png"/><Relationship Id="rId645" Type="http://schemas.openxmlformats.org/officeDocument/2006/relationships/image" Target="../media/image323.png"/><Relationship Id="rId687" Type="http://schemas.openxmlformats.org/officeDocument/2006/relationships/image" Target="../media/image344.png"/><Relationship Id="rId242" Type="http://schemas.openxmlformats.org/officeDocument/2006/relationships/image" Target="../media/image271.svg"/><Relationship Id="rId284" Type="http://schemas.openxmlformats.org/officeDocument/2006/relationships/image" Target="../media/image313.svg"/><Relationship Id="rId491" Type="http://schemas.openxmlformats.org/officeDocument/2006/relationships/image" Target="../media/image246.png"/><Relationship Id="rId505" Type="http://schemas.openxmlformats.org/officeDocument/2006/relationships/image" Target="../media/image253.png"/><Relationship Id="rId37" Type="http://schemas.openxmlformats.org/officeDocument/2006/relationships/image" Target="../media/image19.png"/><Relationship Id="rId79" Type="http://schemas.openxmlformats.org/officeDocument/2006/relationships/image" Target="../media/image40.png"/><Relationship Id="rId102" Type="http://schemas.openxmlformats.org/officeDocument/2006/relationships/image" Target="../media/image131.svg"/><Relationship Id="rId144" Type="http://schemas.openxmlformats.org/officeDocument/2006/relationships/image" Target="../media/image173.svg"/><Relationship Id="rId547" Type="http://schemas.openxmlformats.org/officeDocument/2006/relationships/image" Target="../media/image274.png"/><Relationship Id="rId589" Type="http://schemas.openxmlformats.org/officeDocument/2006/relationships/image" Target="../media/image295.png"/><Relationship Id="rId90" Type="http://schemas.openxmlformats.org/officeDocument/2006/relationships/image" Target="../media/image119.svg"/><Relationship Id="rId186" Type="http://schemas.openxmlformats.org/officeDocument/2006/relationships/image" Target="../media/image215.svg"/><Relationship Id="rId351" Type="http://schemas.openxmlformats.org/officeDocument/2006/relationships/image" Target="../media/image176.png"/><Relationship Id="rId393" Type="http://schemas.openxmlformats.org/officeDocument/2006/relationships/image" Target="../media/image197.png"/><Relationship Id="rId407" Type="http://schemas.openxmlformats.org/officeDocument/2006/relationships/image" Target="../media/image204.png"/><Relationship Id="rId449" Type="http://schemas.openxmlformats.org/officeDocument/2006/relationships/image" Target="../media/image225.png"/><Relationship Id="rId614" Type="http://schemas.openxmlformats.org/officeDocument/2006/relationships/image" Target="../media/image643.svg"/><Relationship Id="rId656" Type="http://schemas.openxmlformats.org/officeDocument/2006/relationships/image" Target="../media/image685.svg"/><Relationship Id="rId211" Type="http://schemas.openxmlformats.org/officeDocument/2006/relationships/image" Target="../media/image106.png"/><Relationship Id="rId253" Type="http://schemas.openxmlformats.org/officeDocument/2006/relationships/image" Target="../media/image127.png"/><Relationship Id="rId295" Type="http://schemas.openxmlformats.org/officeDocument/2006/relationships/image" Target="../media/image148.png"/><Relationship Id="rId309" Type="http://schemas.openxmlformats.org/officeDocument/2006/relationships/image" Target="../media/image155.png"/><Relationship Id="rId460" Type="http://schemas.openxmlformats.org/officeDocument/2006/relationships/image" Target="../media/image489.svg"/><Relationship Id="rId516" Type="http://schemas.openxmlformats.org/officeDocument/2006/relationships/image" Target="../media/image545.svg"/><Relationship Id="rId48" Type="http://schemas.openxmlformats.org/officeDocument/2006/relationships/image" Target="../media/image77.svg"/><Relationship Id="rId113" Type="http://schemas.openxmlformats.org/officeDocument/2006/relationships/image" Target="../media/image57.png"/><Relationship Id="rId320" Type="http://schemas.openxmlformats.org/officeDocument/2006/relationships/image" Target="../media/image349.svg"/><Relationship Id="rId558" Type="http://schemas.openxmlformats.org/officeDocument/2006/relationships/image" Target="../media/image587.svg"/><Relationship Id="rId155" Type="http://schemas.openxmlformats.org/officeDocument/2006/relationships/image" Target="../media/image78.png"/><Relationship Id="rId197" Type="http://schemas.openxmlformats.org/officeDocument/2006/relationships/image" Target="../media/image99.png"/><Relationship Id="rId362" Type="http://schemas.openxmlformats.org/officeDocument/2006/relationships/image" Target="../media/image391.svg"/><Relationship Id="rId418" Type="http://schemas.openxmlformats.org/officeDocument/2006/relationships/image" Target="../media/image447.svg"/><Relationship Id="rId625" Type="http://schemas.openxmlformats.org/officeDocument/2006/relationships/image" Target="../media/image313.png"/><Relationship Id="rId222" Type="http://schemas.openxmlformats.org/officeDocument/2006/relationships/image" Target="../media/image251.svg"/><Relationship Id="rId264" Type="http://schemas.openxmlformats.org/officeDocument/2006/relationships/image" Target="../media/image293.svg"/><Relationship Id="rId471" Type="http://schemas.openxmlformats.org/officeDocument/2006/relationships/image" Target="../media/image236.png"/><Relationship Id="rId667" Type="http://schemas.openxmlformats.org/officeDocument/2006/relationships/image" Target="../media/image334.png"/><Relationship Id="rId17" Type="http://schemas.openxmlformats.org/officeDocument/2006/relationships/image" Target="../media/image9.png"/><Relationship Id="rId59" Type="http://schemas.openxmlformats.org/officeDocument/2006/relationships/image" Target="../media/image30.png"/><Relationship Id="rId124" Type="http://schemas.openxmlformats.org/officeDocument/2006/relationships/image" Target="../media/image153.svg"/><Relationship Id="rId527" Type="http://schemas.openxmlformats.org/officeDocument/2006/relationships/image" Target="../media/image264.png"/><Relationship Id="rId569" Type="http://schemas.openxmlformats.org/officeDocument/2006/relationships/image" Target="../media/image285.png"/><Relationship Id="rId70" Type="http://schemas.openxmlformats.org/officeDocument/2006/relationships/image" Target="../media/image99.svg"/><Relationship Id="rId166" Type="http://schemas.openxmlformats.org/officeDocument/2006/relationships/image" Target="../media/image195.svg"/><Relationship Id="rId331" Type="http://schemas.openxmlformats.org/officeDocument/2006/relationships/image" Target="../media/image166.png"/><Relationship Id="rId373" Type="http://schemas.openxmlformats.org/officeDocument/2006/relationships/image" Target="../media/image187.png"/><Relationship Id="rId429" Type="http://schemas.openxmlformats.org/officeDocument/2006/relationships/image" Target="../media/image215.png"/><Relationship Id="rId580" Type="http://schemas.openxmlformats.org/officeDocument/2006/relationships/image" Target="../media/image609.svg"/><Relationship Id="rId636" Type="http://schemas.openxmlformats.org/officeDocument/2006/relationships/image" Target="../media/image665.svg"/><Relationship Id="rId1" Type="http://schemas.openxmlformats.org/officeDocument/2006/relationships/slideLayout" Target="../slideLayouts/slideLayout2.xml"/><Relationship Id="rId233" Type="http://schemas.openxmlformats.org/officeDocument/2006/relationships/image" Target="../media/image117.png"/><Relationship Id="rId440" Type="http://schemas.openxmlformats.org/officeDocument/2006/relationships/image" Target="../media/image469.svg"/><Relationship Id="rId678" Type="http://schemas.openxmlformats.org/officeDocument/2006/relationships/image" Target="../media/image707.svg"/><Relationship Id="rId28" Type="http://schemas.openxmlformats.org/officeDocument/2006/relationships/image" Target="../media/image57.svg"/><Relationship Id="rId275" Type="http://schemas.openxmlformats.org/officeDocument/2006/relationships/image" Target="../media/image138.png"/><Relationship Id="rId300" Type="http://schemas.openxmlformats.org/officeDocument/2006/relationships/image" Target="../media/image329.svg"/><Relationship Id="rId482" Type="http://schemas.openxmlformats.org/officeDocument/2006/relationships/image" Target="../media/image511.svg"/><Relationship Id="rId538" Type="http://schemas.openxmlformats.org/officeDocument/2006/relationships/image" Target="../media/image567.svg"/><Relationship Id="rId81" Type="http://schemas.openxmlformats.org/officeDocument/2006/relationships/image" Target="../media/image41.png"/><Relationship Id="rId135" Type="http://schemas.openxmlformats.org/officeDocument/2006/relationships/image" Target="../media/image68.png"/><Relationship Id="rId177" Type="http://schemas.openxmlformats.org/officeDocument/2006/relationships/image" Target="../media/image89.png"/><Relationship Id="rId342" Type="http://schemas.openxmlformats.org/officeDocument/2006/relationships/image" Target="../media/image371.svg"/><Relationship Id="rId384" Type="http://schemas.openxmlformats.org/officeDocument/2006/relationships/image" Target="../media/image413.svg"/><Relationship Id="rId591" Type="http://schemas.openxmlformats.org/officeDocument/2006/relationships/image" Target="../media/image296.png"/><Relationship Id="rId605" Type="http://schemas.openxmlformats.org/officeDocument/2006/relationships/image" Target="../media/image303.png"/><Relationship Id="rId202" Type="http://schemas.openxmlformats.org/officeDocument/2006/relationships/image" Target="../media/image231.svg"/><Relationship Id="rId244" Type="http://schemas.openxmlformats.org/officeDocument/2006/relationships/image" Target="../media/image273.svg"/><Relationship Id="rId647" Type="http://schemas.openxmlformats.org/officeDocument/2006/relationships/image" Target="../media/image324.png"/><Relationship Id="rId689" Type="http://schemas.openxmlformats.org/officeDocument/2006/relationships/image" Target="../media/image345.png"/><Relationship Id="rId39" Type="http://schemas.openxmlformats.org/officeDocument/2006/relationships/image" Target="../media/image20.png"/><Relationship Id="rId286" Type="http://schemas.openxmlformats.org/officeDocument/2006/relationships/image" Target="../media/image315.svg"/><Relationship Id="rId451" Type="http://schemas.openxmlformats.org/officeDocument/2006/relationships/image" Target="../media/image226.png"/><Relationship Id="rId493" Type="http://schemas.openxmlformats.org/officeDocument/2006/relationships/image" Target="../media/image247.png"/><Relationship Id="rId507" Type="http://schemas.openxmlformats.org/officeDocument/2006/relationships/image" Target="../media/image254.png"/><Relationship Id="rId549" Type="http://schemas.openxmlformats.org/officeDocument/2006/relationships/image" Target="../media/image275.png"/><Relationship Id="rId50" Type="http://schemas.openxmlformats.org/officeDocument/2006/relationships/image" Target="../media/image79.svg"/><Relationship Id="rId104" Type="http://schemas.openxmlformats.org/officeDocument/2006/relationships/image" Target="../media/image133.svg"/><Relationship Id="rId146" Type="http://schemas.openxmlformats.org/officeDocument/2006/relationships/image" Target="../media/image175.svg"/><Relationship Id="rId188" Type="http://schemas.openxmlformats.org/officeDocument/2006/relationships/image" Target="../media/image217.svg"/><Relationship Id="rId311" Type="http://schemas.openxmlformats.org/officeDocument/2006/relationships/image" Target="../media/image156.png"/><Relationship Id="rId353" Type="http://schemas.openxmlformats.org/officeDocument/2006/relationships/image" Target="../media/image177.png"/><Relationship Id="rId395" Type="http://schemas.openxmlformats.org/officeDocument/2006/relationships/image" Target="../media/image198.png"/><Relationship Id="rId409" Type="http://schemas.openxmlformats.org/officeDocument/2006/relationships/image" Target="../media/image205.png"/><Relationship Id="rId560" Type="http://schemas.openxmlformats.org/officeDocument/2006/relationships/image" Target="../media/image589.svg"/><Relationship Id="rId92" Type="http://schemas.openxmlformats.org/officeDocument/2006/relationships/image" Target="../media/image121.svg"/><Relationship Id="rId213" Type="http://schemas.openxmlformats.org/officeDocument/2006/relationships/image" Target="../media/image107.png"/><Relationship Id="rId420" Type="http://schemas.openxmlformats.org/officeDocument/2006/relationships/image" Target="../media/image449.svg"/><Relationship Id="rId616" Type="http://schemas.openxmlformats.org/officeDocument/2006/relationships/image" Target="../media/image645.svg"/><Relationship Id="rId658" Type="http://schemas.openxmlformats.org/officeDocument/2006/relationships/image" Target="../media/image687.svg"/><Relationship Id="rId255" Type="http://schemas.openxmlformats.org/officeDocument/2006/relationships/image" Target="../media/image128.png"/><Relationship Id="rId297" Type="http://schemas.openxmlformats.org/officeDocument/2006/relationships/image" Target="../media/image149.png"/><Relationship Id="rId462" Type="http://schemas.openxmlformats.org/officeDocument/2006/relationships/image" Target="../media/image491.svg"/><Relationship Id="rId518" Type="http://schemas.openxmlformats.org/officeDocument/2006/relationships/image" Target="../media/image547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6.png"/><Relationship Id="rId13" Type="http://schemas.openxmlformats.org/officeDocument/2006/relationships/image" Target="../media/image823.svg"/><Relationship Id="rId18" Type="http://schemas.openxmlformats.org/officeDocument/2006/relationships/image" Target="../media/image401.png"/><Relationship Id="rId26" Type="http://schemas.openxmlformats.org/officeDocument/2006/relationships/image" Target="../media/image405.png"/><Relationship Id="rId3" Type="http://schemas.openxmlformats.org/officeDocument/2006/relationships/image" Target="../media/image1.png"/><Relationship Id="rId21" Type="http://schemas.openxmlformats.org/officeDocument/2006/relationships/image" Target="../media/image831.svg"/><Relationship Id="rId7" Type="http://schemas.openxmlformats.org/officeDocument/2006/relationships/image" Target="../media/image817.svg"/><Relationship Id="rId12" Type="http://schemas.openxmlformats.org/officeDocument/2006/relationships/image" Target="../media/image398.png"/><Relationship Id="rId17" Type="http://schemas.openxmlformats.org/officeDocument/2006/relationships/image" Target="../media/image827.svg"/><Relationship Id="rId25" Type="http://schemas.openxmlformats.org/officeDocument/2006/relationships/image" Target="../media/image835.svg"/><Relationship Id="rId33" Type="http://schemas.openxmlformats.org/officeDocument/2006/relationships/image" Target="../media/image843.svg"/><Relationship Id="rId2" Type="http://schemas.openxmlformats.org/officeDocument/2006/relationships/image" Target="../media/image348.png"/><Relationship Id="rId16" Type="http://schemas.openxmlformats.org/officeDocument/2006/relationships/image" Target="../media/image400.png"/><Relationship Id="rId20" Type="http://schemas.openxmlformats.org/officeDocument/2006/relationships/image" Target="../media/image402.png"/><Relationship Id="rId29" Type="http://schemas.openxmlformats.org/officeDocument/2006/relationships/image" Target="../media/image839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5.png"/><Relationship Id="rId11" Type="http://schemas.openxmlformats.org/officeDocument/2006/relationships/image" Target="../media/image821.svg"/><Relationship Id="rId24" Type="http://schemas.openxmlformats.org/officeDocument/2006/relationships/image" Target="../media/image404.png"/><Relationship Id="rId32" Type="http://schemas.openxmlformats.org/officeDocument/2006/relationships/image" Target="../media/image408.png"/><Relationship Id="rId5" Type="http://schemas.openxmlformats.org/officeDocument/2006/relationships/image" Target="../media/image815.svg"/><Relationship Id="rId15" Type="http://schemas.openxmlformats.org/officeDocument/2006/relationships/image" Target="../media/image825.svg"/><Relationship Id="rId23" Type="http://schemas.openxmlformats.org/officeDocument/2006/relationships/image" Target="../media/image833.svg"/><Relationship Id="rId28" Type="http://schemas.openxmlformats.org/officeDocument/2006/relationships/image" Target="../media/image406.png"/><Relationship Id="rId10" Type="http://schemas.openxmlformats.org/officeDocument/2006/relationships/image" Target="../media/image397.png"/><Relationship Id="rId19" Type="http://schemas.openxmlformats.org/officeDocument/2006/relationships/image" Target="../media/image829.svg"/><Relationship Id="rId31" Type="http://schemas.openxmlformats.org/officeDocument/2006/relationships/image" Target="../media/image841.svg"/><Relationship Id="rId4" Type="http://schemas.openxmlformats.org/officeDocument/2006/relationships/image" Target="../media/image394.png"/><Relationship Id="rId9" Type="http://schemas.openxmlformats.org/officeDocument/2006/relationships/image" Target="../media/image819.svg"/><Relationship Id="rId14" Type="http://schemas.openxmlformats.org/officeDocument/2006/relationships/image" Target="../media/image399.png"/><Relationship Id="rId22" Type="http://schemas.openxmlformats.org/officeDocument/2006/relationships/image" Target="../media/image403.png"/><Relationship Id="rId27" Type="http://schemas.openxmlformats.org/officeDocument/2006/relationships/image" Target="../media/image837.svg"/><Relationship Id="rId30" Type="http://schemas.openxmlformats.org/officeDocument/2006/relationships/image" Target="../media/image40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1.png"/><Relationship Id="rId13" Type="http://schemas.openxmlformats.org/officeDocument/2006/relationships/image" Target="../media/image853.svg"/><Relationship Id="rId18" Type="http://schemas.openxmlformats.org/officeDocument/2006/relationships/image" Target="../media/image416.png"/><Relationship Id="rId26" Type="http://schemas.openxmlformats.org/officeDocument/2006/relationships/image" Target="../media/image420.png"/><Relationship Id="rId3" Type="http://schemas.openxmlformats.org/officeDocument/2006/relationships/image" Target="../media/image1.png"/><Relationship Id="rId21" Type="http://schemas.openxmlformats.org/officeDocument/2006/relationships/image" Target="../media/image861.svg"/><Relationship Id="rId7" Type="http://schemas.openxmlformats.org/officeDocument/2006/relationships/image" Target="../media/image847.svg"/><Relationship Id="rId12" Type="http://schemas.openxmlformats.org/officeDocument/2006/relationships/image" Target="../media/image413.png"/><Relationship Id="rId17" Type="http://schemas.openxmlformats.org/officeDocument/2006/relationships/image" Target="../media/image857.svg"/><Relationship Id="rId25" Type="http://schemas.openxmlformats.org/officeDocument/2006/relationships/image" Target="../media/image865.svg"/><Relationship Id="rId33" Type="http://schemas.openxmlformats.org/officeDocument/2006/relationships/image" Target="../media/image873.svg"/><Relationship Id="rId2" Type="http://schemas.openxmlformats.org/officeDocument/2006/relationships/image" Target="../media/image348.png"/><Relationship Id="rId16" Type="http://schemas.openxmlformats.org/officeDocument/2006/relationships/image" Target="../media/image415.png"/><Relationship Id="rId20" Type="http://schemas.openxmlformats.org/officeDocument/2006/relationships/image" Target="../media/image417.png"/><Relationship Id="rId29" Type="http://schemas.openxmlformats.org/officeDocument/2006/relationships/image" Target="../media/image869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0.png"/><Relationship Id="rId11" Type="http://schemas.openxmlformats.org/officeDocument/2006/relationships/image" Target="../media/image851.svg"/><Relationship Id="rId24" Type="http://schemas.openxmlformats.org/officeDocument/2006/relationships/image" Target="../media/image419.png"/><Relationship Id="rId32" Type="http://schemas.openxmlformats.org/officeDocument/2006/relationships/image" Target="../media/image423.png"/><Relationship Id="rId5" Type="http://schemas.openxmlformats.org/officeDocument/2006/relationships/image" Target="../media/image845.svg"/><Relationship Id="rId15" Type="http://schemas.openxmlformats.org/officeDocument/2006/relationships/image" Target="../media/image855.svg"/><Relationship Id="rId23" Type="http://schemas.openxmlformats.org/officeDocument/2006/relationships/image" Target="../media/image863.svg"/><Relationship Id="rId28" Type="http://schemas.openxmlformats.org/officeDocument/2006/relationships/image" Target="../media/image421.png"/><Relationship Id="rId10" Type="http://schemas.openxmlformats.org/officeDocument/2006/relationships/image" Target="../media/image412.png"/><Relationship Id="rId19" Type="http://schemas.openxmlformats.org/officeDocument/2006/relationships/image" Target="../media/image859.svg"/><Relationship Id="rId31" Type="http://schemas.openxmlformats.org/officeDocument/2006/relationships/image" Target="../media/image871.svg"/><Relationship Id="rId4" Type="http://schemas.openxmlformats.org/officeDocument/2006/relationships/image" Target="../media/image409.png"/><Relationship Id="rId9" Type="http://schemas.openxmlformats.org/officeDocument/2006/relationships/image" Target="../media/image849.svg"/><Relationship Id="rId14" Type="http://schemas.openxmlformats.org/officeDocument/2006/relationships/image" Target="../media/image414.png"/><Relationship Id="rId22" Type="http://schemas.openxmlformats.org/officeDocument/2006/relationships/image" Target="../media/image418.png"/><Relationship Id="rId27" Type="http://schemas.openxmlformats.org/officeDocument/2006/relationships/image" Target="../media/image867.svg"/><Relationship Id="rId30" Type="http://schemas.openxmlformats.org/officeDocument/2006/relationships/image" Target="../media/image42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7.svg"/><Relationship Id="rId3" Type="http://schemas.openxmlformats.org/officeDocument/2006/relationships/image" Target="../media/image424.png"/><Relationship Id="rId7" Type="http://schemas.openxmlformats.org/officeDocument/2006/relationships/image" Target="../media/image426.png"/><Relationship Id="rId2" Type="http://schemas.openxmlformats.org/officeDocument/2006/relationships/image" Target="../media/image3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5.svg"/><Relationship Id="rId5" Type="http://schemas.openxmlformats.org/officeDocument/2006/relationships/image" Target="../media/image425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1.png"/><Relationship Id="rId13" Type="http://schemas.openxmlformats.org/officeDocument/2006/relationships/image" Target="../media/image733.svg"/><Relationship Id="rId18" Type="http://schemas.openxmlformats.org/officeDocument/2006/relationships/image" Target="../media/image356.png"/><Relationship Id="rId26" Type="http://schemas.openxmlformats.org/officeDocument/2006/relationships/image" Target="../media/image360.png"/><Relationship Id="rId3" Type="http://schemas.openxmlformats.org/officeDocument/2006/relationships/image" Target="../media/image1.png"/><Relationship Id="rId21" Type="http://schemas.openxmlformats.org/officeDocument/2006/relationships/image" Target="../media/image741.svg"/><Relationship Id="rId7" Type="http://schemas.openxmlformats.org/officeDocument/2006/relationships/image" Target="../media/image727.svg"/><Relationship Id="rId12" Type="http://schemas.openxmlformats.org/officeDocument/2006/relationships/image" Target="../media/image353.png"/><Relationship Id="rId17" Type="http://schemas.openxmlformats.org/officeDocument/2006/relationships/image" Target="../media/image737.svg"/><Relationship Id="rId25" Type="http://schemas.openxmlformats.org/officeDocument/2006/relationships/image" Target="../media/image745.svg"/><Relationship Id="rId33" Type="http://schemas.openxmlformats.org/officeDocument/2006/relationships/image" Target="../media/image753.svg"/><Relationship Id="rId2" Type="http://schemas.openxmlformats.org/officeDocument/2006/relationships/image" Target="../media/image348.png"/><Relationship Id="rId16" Type="http://schemas.openxmlformats.org/officeDocument/2006/relationships/image" Target="../media/image355.png"/><Relationship Id="rId20" Type="http://schemas.openxmlformats.org/officeDocument/2006/relationships/image" Target="../media/image357.png"/><Relationship Id="rId29" Type="http://schemas.openxmlformats.org/officeDocument/2006/relationships/image" Target="../media/image749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0.png"/><Relationship Id="rId11" Type="http://schemas.openxmlformats.org/officeDocument/2006/relationships/image" Target="../media/image731.svg"/><Relationship Id="rId24" Type="http://schemas.openxmlformats.org/officeDocument/2006/relationships/image" Target="../media/image359.png"/><Relationship Id="rId32" Type="http://schemas.openxmlformats.org/officeDocument/2006/relationships/image" Target="../media/image363.png"/><Relationship Id="rId5" Type="http://schemas.openxmlformats.org/officeDocument/2006/relationships/image" Target="../media/image725.svg"/><Relationship Id="rId15" Type="http://schemas.openxmlformats.org/officeDocument/2006/relationships/image" Target="../media/image735.svg"/><Relationship Id="rId23" Type="http://schemas.openxmlformats.org/officeDocument/2006/relationships/image" Target="../media/image743.svg"/><Relationship Id="rId28" Type="http://schemas.openxmlformats.org/officeDocument/2006/relationships/image" Target="../media/image361.png"/><Relationship Id="rId10" Type="http://schemas.openxmlformats.org/officeDocument/2006/relationships/image" Target="../media/image352.png"/><Relationship Id="rId19" Type="http://schemas.openxmlformats.org/officeDocument/2006/relationships/image" Target="../media/image739.svg"/><Relationship Id="rId31" Type="http://schemas.openxmlformats.org/officeDocument/2006/relationships/image" Target="../media/image751.svg"/><Relationship Id="rId4" Type="http://schemas.openxmlformats.org/officeDocument/2006/relationships/image" Target="../media/image349.png"/><Relationship Id="rId9" Type="http://schemas.openxmlformats.org/officeDocument/2006/relationships/image" Target="../media/image729.svg"/><Relationship Id="rId14" Type="http://schemas.openxmlformats.org/officeDocument/2006/relationships/image" Target="../media/image354.png"/><Relationship Id="rId22" Type="http://schemas.openxmlformats.org/officeDocument/2006/relationships/image" Target="../media/image358.png"/><Relationship Id="rId27" Type="http://schemas.openxmlformats.org/officeDocument/2006/relationships/image" Target="../media/image747.svg"/><Relationship Id="rId30" Type="http://schemas.openxmlformats.org/officeDocument/2006/relationships/image" Target="../media/image36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1.png"/><Relationship Id="rId13" Type="http://schemas.openxmlformats.org/officeDocument/2006/relationships/image" Target="../media/image733.svg"/><Relationship Id="rId18" Type="http://schemas.openxmlformats.org/officeDocument/2006/relationships/image" Target="../media/image356.png"/><Relationship Id="rId26" Type="http://schemas.openxmlformats.org/officeDocument/2006/relationships/image" Target="../media/image360.png"/><Relationship Id="rId3" Type="http://schemas.openxmlformats.org/officeDocument/2006/relationships/image" Target="../media/image1.png"/><Relationship Id="rId21" Type="http://schemas.openxmlformats.org/officeDocument/2006/relationships/image" Target="../media/image741.svg"/><Relationship Id="rId7" Type="http://schemas.openxmlformats.org/officeDocument/2006/relationships/image" Target="../media/image727.svg"/><Relationship Id="rId12" Type="http://schemas.openxmlformats.org/officeDocument/2006/relationships/image" Target="../media/image353.png"/><Relationship Id="rId17" Type="http://schemas.openxmlformats.org/officeDocument/2006/relationships/image" Target="../media/image737.svg"/><Relationship Id="rId25" Type="http://schemas.openxmlformats.org/officeDocument/2006/relationships/image" Target="../media/image745.svg"/><Relationship Id="rId33" Type="http://schemas.openxmlformats.org/officeDocument/2006/relationships/image" Target="../media/image753.svg"/><Relationship Id="rId2" Type="http://schemas.openxmlformats.org/officeDocument/2006/relationships/image" Target="../media/image348.png"/><Relationship Id="rId16" Type="http://schemas.openxmlformats.org/officeDocument/2006/relationships/image" Target="../media/image355.png"/><Relationship Id="rId20" Type="http://schemas.openxmlformats.org/officeDocument/2006/relationships/image" Target="../media/image357.png"/><Relationship Id="rId29" Type="http://schemas.openxmlformats.org/officeDocument/2006/relationships/image" Target="../media/image749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0.png"/><Relationship Id="rId11" Type="http://schemas.openxmlformats.org/officeDocument/2006/relationships/image" Target="../media/image731.svg"/><Relationship Id="rId24" Type="http://schemas.openxmlformats.org/officeDocument/2006/relationships/image" Target="../media/image359.png"/><Relationship Id="rId32" Type="http://schemas.openxmlformats.org/officeDocument/2006/relationships/image" Target="../media/image363.png"/><Relationship Id="rId5" Type="http://schemas.openxmlformats.org/officeDocument/2006/relationships/image" Target="../media/image725.svg"/><Relationship Id="rId15" Type="http://schemas.openxmlformats.org/officeDocument/2006/relationships/image" Target="../media/image735.svg"/><Relationship Id="rId23" Type="http://schemas.openxmlformats.org/officeDocument/2006/relationships/image" Target="../media/image743.svg"/><Relationship Id="rId28" Type="http://schemas.openxmlformats.org/officeDocument/2006/relationships/image" Target="../media/image361.png"/><Relationship Id="rId10" Type="http://schemas.openxmlformats.org/officeDocument/2006/relationships/image" Target="../media/image352.png"/><Relationship Id="rId19" Type="http://schemas.openxmlformats.org/officeDocument/2006/relationships/image" Target="../media/image739.svg"/><Relationship Id="rId31" Type="http://schemas.openxmlformats.org/officeDocument/2006/relationships/image" Target="../media/image751.svg"/><Relationship Id="rId4" Type="http://schemas.openxmlformats.org/officeDocument/2006/relationships/image" Target="../media/image349.png"/><Relationship Id="rId9" Type="http://schemas.openxmlformats.org/officeDocument/2006/relationships/image" Target="../media/image729.svg"/><Relationship Id="rId14" Type="http://schemas.openxmlformats.org/officeDocument/2006/relationships/image" Target="../media/image354.png"/><Relationship Id="rId22" Type="http://schemas.openxmlformats.org/officeDocument/2006/relationships/image" Target="../media/image358.png"/><Relationship Id="rId27" Type="http://schemas.openxmlformats.org/officeDocument/2006/relationships/image" Target="../media/image747.svg"/><Relationship Id="rId30" Type="http://schemas.openxmlformats.org/officeDocument/2006/relationships/image" Target="../media/image36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1.png"/><Relationship Id="rId13" Type="http://schemas.openxmlformats.org/officeDocument/2006/relationships/image" Target="../media/image733.svg"/><Relationship Id="rId18" Type="http://schemas.openxmlformats.org/officeDocument/2006/relationships/image" Target="../media/image356.png"/><Relationship Id="rId26" Type="http://schemas.openxmlformats.org/officeDocument/2006/relationships/image" Target="../media/image360.png"/><Relationship Id="rId3" Type="http://schemas.openxmlformats.org/officeDocument/2006/relationships/image" Target="../media/image1.png"/><Relationship Id="rId21" Type="http://schemas.openxmlformats.org/officeDocument/2006/relationships/image" Target="../media/image741.svg"/><Relationship Id="rId7" Type="http://schemas.openxmlformats.org/officeDocument/2006/relationships/image" Target="../media/image727.svg"/><Relationship Id="rId12" Type="http://schemas.openxmlformats.org/officeDocument/2006/relationships/image" Target="../media/image353.png"/><Relationship Id="rId17" Type="http://schemas.openxmlformats.org/officeDocument/2006/relationships/image" Target="../media/image737.svg"/><Relationship Id="rId25" Type="http://schemas.openxmlformats.org/officeDocument/2006/relationships/image" Target="../media/image745.svg"/><Relationship Id="rId33" Type="http://schemas.openxmlformats.org/officeDocument/2006/relationships/image" Target="../media/image753.svg"/><Relationship Id="rId2" Type="http://schemas.openxmlformats.org/officeDocument/2006/relationships/image" Target="../media/image348.png"/><Relationship Id="rId16" Type="http://schemas.openxmlformats.org/officeDocument/2006/relationships/image" Target="../media/image355.png"/><Relationship Id="rId20" Type="http://schemas.openxmlformats.org/officeDocument/2006/relationships/image" Target="../media/image357.png"/><Relationship Id="rId29" Type="http://schemas.openxmlformats.org/officeDocument/2006/relationships/image" Target="../media/image749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0.png"/><Relationship Id="rId11" Type="http://schemas.openxmlformats.org/officeDocument/2006/relationships/image" Target="../media/image731.svg"/><Relationship Id="rId24" Type="http://schemas.openxmlformats.org/officeDocument/2006/relationships/image" Target="../media/image359.png"/><Relationship Id="rId32" Type="http://schemas.openxmlformats.org/officeDocument/2006/relationships/image" Target="../media/image363.png"/><Relationship Id="rId5" Type="http://schemas.openxmlformats.org/officeDocument/2006/relationships/image" Target="../media/image725.svg"/><Relationship Id="rId15" Type="http://schemas.openxmlformats.org/officeDocument/2006/relationships/image" Target="../media/image735.svg"/><Relationship Id="rId23" Type="http://schemas.openxmlformats.org/officeDocument/2006/relationships/image" Target="../media/image743.svg"/><Relationship Id="rId28" Type="http://schemas.openxmlformats.org/officeDocument/2006/relationships/image" Target="../media/image361.png"/><Relationship Id="rId10" Type="http://schemas.openxmlformats.org/officeDocument/2006/relationships/image" Target="../media/image352.png"/><Relationship Id="rId19" Type="http://schemas.openxmlformats.org/officeDocument/2006/relationships/image" Target="../media/image739.svg"/><Relationship Id="rId31" Type="http://schemas.openxmlformats.org/officeDocument/2006/relationships/image" Target="../media/image751.svg"/><Relationship Id="rId4" Type="http://schemas.openxmlformats.org/officeDocument/2006/relationships/image" Target="../media/image349.png"/><Relationship Id="rId9" Type="http://schemas.openxmlformats.org/officeDocument/2006/relationships/image" Target="../media/image729.svg"/><Relationship Id="rId14" Type="http://schemas.openxmlformats.org/officeDocument/2006/relationships/image" Target="../media/image354.png"/><Relationship Id="rId22" Type="http://schemas.openxmlformats.org/officeDocument/2006/relationships/image" Target="../media/image358.png"/><Relationship Id="rId27" Type="http://schemas.openxmlformats.org/officeDocument/2006/relationships/image" Target="../media/image747.svg"/><Relationship Id="rId30" Type="http://schemas.openxmlformats.org/officeDocument/2006/relationships/image" Target="../media/image36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1.png"/><Relationship Id="rId13" Type="http://schemas.openxmlformats.org/officeDocument/2006/relationships/image" Target="../media/image733.svg"/><Relationship Id="rId18" Type="http://schemas.openxmlformats.org/officeDocument/2006/relationships/image" Target="../media/image356.png"/><Relationship Id="rId26" Type="http://schemas.openxmlformats.org/officeDocument/2006/relationships/image" Target="../media/image360.png"/><Relationship Id="rId3" Type="http://schemas.openxmlformats.org/officeDocument/2006/relationships/image" Target="../media/image1.png"/><Relationship Id="rId21" Type="http://schemas.openxmlformats.org/officeDocument/2006/relationships/image" Target="../media/image741.svg"/><Relationship Id="rId7" Type="http://schemas.openxmlformats.org/officeDocument/2006/relationships/image" Target="../media/image727.svg"/><Relationship Id="rId12" Type="http://schemas.openxmlformats.org/officeDocument/2006/relationships/image" Target="../media/image353.png"/><Relationship Id="rId17" Type="http://schemas.openxmlformats.org/officeDocument/2006/relationships/image" Target="../media/image737.svg"/><Relationship Id="rId25" Type="http://schemas.openxmlformats.org/officeDocument/2006/relationships/image" Target="../media/image745.svg"/><Relationship Id="rId33" Type="http://schemas.openxmlformats.org/officeDocument/2006/relationships/image" Target="../media/image753.svg"/><Relationship Id="rId2" Type="http://schemas.openxmlformats.org/officeDocument/2006/relationships/image" Target="../media/image348.png"/><Relationship Id="rId16" Type="http://schemas.openxmlformats.org/officeDocument/2006/relationships/image" Target="../media/image355.png"/><Relationship Id="rId20" Type="http://schemas.openxmlformats.org/officeDocument/2006/relationships/image" Target="../media/image357.png"/><Relationship Id="rId29" Type="http://schemas.openxmlformats.org/officeDocument/2006/relationships/image" Target="../media/image749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0.png"/><Relationship Id="rId11" Type="http://schemas.openxmlformats.org/officeDocument/2006/relationships/image" Target="../media/image731.svg"/><Relationship Id="rId24" Type="http://schemas.openxmlformats.org/officeDocument/2006/relationships/image" Target="../media/image359.png"/><Relationship Id="rId32" Type="http://schemas.openxmlformats.org/officeDocument/2006/relationships/image" Target="../media/image363.png"/><Relationship Id="rId5" Type="http://schemas.openxmlformats.org/officeDocument/2006/relationships/image" Target="../media/image725.svg"/><Relationship Id="rId15" Type="http://schemas.openxmlformats.org/officeDocument/2006/relationships/image" Target="../media/image735.svg"/><Relationship Id="rId23" Type="http://schemas.openxmlformats.org/officeDocument/2006/relationships/image" Target="../media/image743.svg"/><Relationship Id="rId28" Type="http://schemas.openxmlformats.org/officeDocument/2006/relationships/image" Target="../media/image361.png"/><Relationship Id="rId10" Type="http://schemas.openxmlformats.org/officeDocument/2006/relationships/image" Target="../media/image352.png"/><Relationship Id="rId19" Type="http://schemas.openxmlformats.org/officeDocument/2006/relationships/image" Target="../media/image739.svg"/><Relationship Id="rId31" Type="http://schemas.openxmlformats.org/officeDocument/2006/relationships/image" Target="../media/image751.svg"/><Relationship Id="rId4" Type="http://schemas.openxmlformats.org/officeDocument/2006/relationships/image" Target="../media/image349.png"/><Relationship Id="rId9" Type="http://schemas.openxmlformats.org/officeDocument/2006/relationships/image" Target="../media/image729.svg"/><Relationship Id="rId14" Type="http://schemas.openxmlformats.org/officeDocument/2006/relationships/image" Target="../media/image354.png"/><Relationship Id="rId22" Type="http://schemas.openxmlformats.org/officeDocument/2006/relationships/image" Target="../media/image358.png"/><Relationship Id="rId27" Type="http://schemas.openxmlformats.org/officeDocument/2006/relationships/image" Target="../media/image747.svg"/><Relationship Id="rId30" Type="http://schemas.openxmlformats.org/officeDocument/2006/relationships/image" Target="../media/image36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1.png"/><Relationship Id="rId13" Type="http://schemas.openxmlformats.org/officeDocument/2006/relationships/image" Target="../media/image733.svg"/><Relationship Id="rId18" Type="http://schemas.openxmlformats.org/officeDocument/2006/relationships/image" Target="../media/image356.png"/><Relationship Id="rId26" Type="http://schemas.openxmlformats.org/officeDocument/2006/relationships/image" Target="../media/image360.png"/><Relationship Id="rId3" Type="http://schemas.openxmlformats.org/officeDocument/2006/relationships/image" Target="../media/image1.png"/><Relationship Id="rId21" Type="http://schemas.openxmlformats.org/officeDocument/2006/relationships/image" Target="../media/image741.svg"/><Relationship Id="rId7" Type="http://schemas.openxmlformats.org/officeDocument/2006/relationships/image" Target="../media/image727.svg"/><Relationship Id="rId12" Type="http://schemas.openxmlformats.org/officeDocument/2006/relationships/image" Target="../media/image353.png"/><Relationship Id="rId17" Type="http://schemas.openxmlformats.org/officeDocument/2006/relationships/image" Target="../media/image737.svg"/><Relationship Id="rId25" Type="http://schemas.openxmlformats.org/officeDocument/2006/relationships/image" Target="../media/image745.svg"/><Relationship Id="rId33" Type="http://schemas.openxmlformats.org/officeDocument/2006/relationships/image" Target="../media/image753.svg"/><Relationship Id="rId2" Type="http://schemas.openxmlformats.org/officeDocument/2006/relationships/image" Target="../media/image348.png"/><Relationship Id="rId16" Type="http://schemas.openxmlformats.org/officeDocument/2006/relationships/image" Target="../media/image355.png"/><Relationship Id="rId20" Type="http://schemas.openxmlformats.org/officeDocument/2006/relationships/image" Target="../media/image357.png"/><Relationship Id="rId29" Type="http://schemas.openxmlformats.org/officeDocument/2006/relationships/image" Target="../media/image749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0.png"/><Relationship Id="rId11" Type="http://schemas.openxmlformats.org/officeDocument/2006/relationships/image" Target="../media/image731.svg"/><Relationship Id="rId24" Type="http://schemas.openxmlformats.org/officeDocument/2006/relationships/image" Target="../media/image359.png"/><Relationship Id="rId32" Type="http://schemas.openxmlformats.org/officeDocument/2006/relationships/image" Target="../media/image363.png"/><Relationship Id="rId5" Type="http://schemas.openxmlformats.org/officeDocument/2006/relationships/image" Target="../media/image725.svg"/><Relationship Id="rId15" Type="http://schemas.openxmlformats.org/officeDocument/2006/relationships/image" Target="../media/image735.svg"/><Relationship Id="rId23" Type="http://schemas.openxmlformats.org/officeDocument/2006/relationships/image" Target="../media/image743.svg"/><Relationship Id="rId28" Type="http://schemas.openxmlformats.org/officeDocument/2006/relationships/image" Target="../media/image361.png"/><Relationship Id="rId10" Type="http://schemas.openxmlformats.org/officeDocument/2006/relationships/image" Target="../media/image352.png"/><Relationship Id="rId19" Type="http://schemas.openxmlformats.org/officeDocument/2006/relationships/image" Target="../media/image739.svg"/><Relationship Id="rId31" Type="http://schemas.openxmlformats.org/officeDocument/2006/relationships/image" Target="../media/image751.svg"/><Relationship Id="rId4" Type="http://schemas.openxmlformats.org/officeDocument/2006/relationships/image" Target="../media/image349.png"/><Relationship Id="rId9" Type="http://schemas.openxmlformats.org/officeDocument/2006/relationships/image" Target="../media/image729.svg"/><Relationship Id="rId14" Type="http://schemas.openxmlformats.org/officeDocument/2006/relationships/image" Target="../media/image354.png"/><Relationship Id="rId22" Type="http://schemas.openxmlformats.org/officeDocument/2006/relationships/image" Target="../media/image358.png"/><Relationship Id="rId27" Type="http://schemas.openxmlformats.org/officeDocument/2006/relationships/image" Target="../media/image747.svg"/><Relationship Id="rId30" Type="http://schemas.openxmlformats.org/officeDocument/2006/relationships/image" Target="../media/image36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1.png"/><Relationship Id="rId13" Type="http://schemas.openxmlformats.org/officeDocument/2006/relationships/image" Target="../media/image733.svg"/><Relationship Id="rId18" Type="http://schemas.openxmlformats.org/officeDocument/2006/relationships/image" Target="../media/image356.png"/><Relationship Id="rId26" Type="http://schemas.openxmlformats.org/officeDocument/2006/relationships/image" Target="../media/image360.png"/><Relationship Id="rId3" Type="http://schemas.openxmlformats.org/officeDocument/2006/relationships/image" Target="../media/image1.png"/><Relationship Id="rId21" Type="http://schemas.openxmlformats.org/officeDocument/2006/relationships/image" Target="../media/image741.svg"/><Relationship Id="rId7" Type="http://schemas.openxmlformats.org/officeDocument/2006/relationships/image" Target="../media/image727.svg"/><Relationship Id="rId12" Type="http://schemas.openxmlformats.org/officeDocument/2006/relationships/image" Target="../media/image353.png"/><Relationship Id="rId17" Type="http://schemas.openxmlformats.org/officeDocument/2006/relationships/image" Target="../media/image737.svg"/><Relationship Id="rId25" Type="http://schemas.openxmlformats.org/officeDocument/2006/relationships/image" Target="../media/image745.svg"/><Relationship Id="rId33" Type="http://schemas.openxmlformats.org/officeDocument/2006/relationships/image" Target="../media/image753.svg"/><Relationship Id="rId2" Type="http://schemas.openxmlformats.org/officeDocument/2006/relationships/image" Target="../media/image348.png"/><Relationship Id="rId16" Type="http://schemas.openxmlformats.org/officeDocument/2006/relationships/image" Target="../media/image355.png"/><Relationship Id="rId20" Type="http://schemas.openxmlformats.org/officeDocument/2006/relationships/image" Target="../media/image357.png"/><Relationship Id="rId29" Type="http://schemas.openxmlformats.org/officeDocument/2006/relationships/image" Target="../media/image749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0.png"/><Relationship Id="rId11" Type="http://schemas.openxmlformats.org/officeDocument/2006/relationships/image" Target="../media/image731.svg"/><Relationship Id="rId24" Type="http://schemas.openxmlformats.org/officeDocument/2006/relationships/image" Target="../media/image359.png"/><Relationship Id="rId32" Type="http://schemas.openxmlformats.org/officeDocument/2006/relationships/image" Target="../media/image363.png"/><Relationship Id="rId5" Type="http://schemas.openxmlformats.org/officeDocument/2006/relationships/image" Target="../media/image725.svg"/><Relationship Id="rId15" Type="http://schemas.openxmlformats.org/officeDocument/2006/relationships/image" Target="../media/image735.svg"/><Relationship Id="rId23" Type="http://schemas.openxmlformats.org/officeDocument/2006/relationships/image" Target="../media/image743.svg"/><Relationship Id="rId28" Type="http://schemas.openxmlformats.org/officeDocument/2006/relationships/image" Target="../media/image361.png"/><Relationship Id="rId10" Type="http://schemas.openxmlformats.org/officeDocument/2006/relationships/image" Target="../media/image352.png"/><Relationship Id="rId19" Type="http://schemas.openxmlformats.org/officeDocument/2006/relationships/image" Target="../media/image739.svg"/><Relationship Id="rId31" Type="http://schemas.openxmlformats.org/officeDocument/2006/relationships/image" Target="../media/image751.svg"/><Relationship Id="rId4" Type="http://schemas.openxmlformats.org/officeDocument/2006/relationships/image" Target="../media/image349.png"/><Relationship Id="rId9" Type="http://schemas.openxmlformats.org/officeDocument/2006/relationships/image" Target="../media/image729.svg"/><Relationship Id="rId14" Type="http://schemas.openxmlformats.org/officeDocument/2006/relationships/image" Target="../media/image354.png"/><Relationship Id="rId22" Type="http://schemas.openxmlformats.org/officeDocument/2006/relationships/image" Target="../media/image358.png"/><Relationship Id="rId27" Type="http://schemas.openxmlformats.org/officeDocument/2006/relationships/image" Target="../media/image747.svg"/><Relationship Id="rId30" Type="http://schemas.openxmlformats.org/officeDocument/2006/relationships/image" Target="../media/image36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6.png"/><Relationship Id="rId13" Type="http://schemas.openxmlformats.org/officeDocument/2006/relationships/image" Target="../media/image763.svg"/><Relationship Id="rId18" Type="http://schemas.openxmlformats.org/officeDocument/2006/relationships/image" Target="../media/image371.png"/><Relationship Id="rId26" Type="http://schemas.openxmlformats.org/officeDocument/2006/relationships/image" Target="../media/image375.png"/><Relationship Id="rId3" Type="http://schemas.openxmlformats.org/officeDocument/2006/relationships/image" Target="../media/image1.png"/><Relationship Id="rId21" Type="http://schemas.openxmlformats.org/officeDocument/2006/relationships/image" Target="../media/image771.svg"/><Relationship Id="rId7" Type="http://schemas.openxmlformats.org/officeDocument/2006/relationships/image" Target="../media/image757.svg"/><Relationship Id="rId12" Type="http://schemas.openxmlformats.org/officeDocument/2006/relationships/image" Target="../media/image368.png"/><Relationship Id="rId17" Type="http://schemas.openxmlformats.org/officeDocument/2006/relationships/image" Target="../media/image767.svg"/><Relationship Id="rId25" Type="http://schemas.openxmlformats.org/officeDocument/2006/relationships/image" Target="../media/image775.svg"/><Relationship Id="rId33" Type="http://schemas.openxmlformats.org/officeDocument/2006/relationships/image" Target="../media/image783.svg"/><Relationship Id="rId2" Type="http://schemas.openxmlformats.org/officeDocument/2006/relationships/image" Target="../media/image348.png"/><Relationship Id="rId16" Type="http://schemas.openxmlformats.org/officeDocument/2006/relationships/image" Target="../media/image370.png"/><Relationship Id="rId20" Type="http://schemas.openxmlformats.org/officeDocument/2006/relationships/image" Target="../media/image372.png"/><Relationship Id="rId29" Type="http://schemas.openxmlformats.org/officeDocument/2006/relationships/image" Target="../media/image779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5.png"/><Relationship Id="rId11" Type="http://schemas.openxmlformats.org/officeDocument/2006/relationships/image" Target="../media/image761.svg"/><Relationship Id="rId24" Type="http://schemas.openxmlformats.org/officeDocument/2006/relationships/image" Target="../media/image374.png"/><Relationship Id="rId32" Type="http://schemas.openxmlformats.org/officeDocument/2006/relationships/image" Target="../media/image378.png"/><Relationship Id="rId5" Type="http://schemas.openxmlformats.org/officeDocument/2006/relationships/image" Target="../media/image755.svg"/><Relationship Id="rId15" Type="http://schemas.openxmlformats.org/officeDocument/2006/relationships/image" Target="../media/image765.svg"/><Relationship Id="rId23" Type="http://schemas.openxmlformats.org/officeDocument/2006/relationships/image" Target="../media/image773.svg"/><Relationship Id="rId28" Type="http://schemas.openxmlformats.org/officeDocument/2006/relationships/image" Target="../media/image376.png"/><Relationship Id="rId10" Type="http://schemas.openxmlformats.org/officeDocument/2006/relationships/image" Target="../media/image367.png"/><Relationship Id="rId19" Type="http://schemas.openxmlformats.org/officeDocument/2006/relationships/image" Target="../media/image769.svg"/><Relationship Id="rId31" Type="http://schemas.openxmlformats.org/officeDocument/2006/relationships/image" Target="../media/image781.svg"/><Relationship Id="rId4" Type="http://schemas.openxmlformats.org/officeDocument/2006/relationships/image" Target="../media/image364.png"/><Relationship Id="rId9" Type="http://schemas.openxmlformats.org/officeDocument/2006/relationships/image" Target="../media/image759.svg"/><Relationship Id="rId14" Type="http://schemas.openxmlformats.org/officeDocument/2006/relationships/image" Target="../media/image369.png"/><Relationship Id="rId22" Type="http://schemas.openxmlformats.org/officeDocument/2006/relationships/image" Target="../media/image373.png"/><Relationship Id="rId27" Type="http://schemas.openxmlformats.org/officeDocument/2006/relationships/image" Target="../media/image777.svg"/><Relationship Id="rId30" Type="http://schemas.openxmlformats.org/officeDocument/2006/relationships/image" Target="../media/image37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1.png"/><Relationship Id="rId13" Type="http://schemas.openxmlformats.org/officeDocument/2006/relationships/image" Target="../media/image793.svg"/><Relationship Id="rId18" Type="http://schemas.openxmlformats.org/officeDocument/2006/relationships/image" Target="../media/image386.png"/><Relationship Id="rId26" Type="http://schemas.openxmlformats.org/officeDocument/2006/relationships/image" Target="../media/image390.png"/><Relationship Id="rId3" Type="http://schemas.openxmlformats.org/officeDocument/2006/relationships/image" Target="../media/image1.png"/><Relationship Id="rId21" Type="http://schemas.openxmlformats.org/officeDocument/2006/relationships/image" Target="../media/image801.svg"/><Relationship Id="rId7" Type="http://schemas.openxmlformats.org/officeDocument/2006/relationships/image" Target="../media/image787.svg"/><Relationship Id="rId12" Type="http://schemas.openxmlformats.org/officeDocument/2006/relationships/image" Target="../media/image383.png"/><Relationship Id="rId17" Type="http://schemas.openxmlformats.org/officeDocument/2006/relationships/image" Target="../media/image797.svg"/><Relationship Id="rId25" Type="http://schemas.openxmlformats.org/officeDocument/2006/relationships/image" Target="../media/image805.svg"/><Relationship Id="rId33" Type="http://schemas.openxmlformats.org/officeDocument/2006/relationships/image" Target="../media/image813.svg"/><Relationship Id="rId2" Type="http://schemas.openxmlformats.org/officeDocument/2006/relationships/image" Target="../media/image348.png"/><Relationship Id="rId16" Type="http://schemas.openxmlformats.org/officeDocument/2006/relationships/image" Target="../media/image385.png"/><Relationship Id="rId20" Type="http://schemas.openxmlformats.org/officeDocument/2006/relationships/image" Target="../media/image387.png"/><Relationship Id="rId29" Type="http://schemas.openxmlformats.org/officeDocument/2006/relationships/image" Target="../media/image809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0.png"/><Relationship Id="rId11" Type="http://schemas.openxmlformats.org/officeDocument/2006/relationships/image" Target="../media/image791.svg"/><Relationship Id="rId24" Type="http://schemas.openxmlformats.org/officeDocument/2006/relationships/image" Target="../media/image389.png"/><Relationship Id="rId32" Type="http://schemas.openxmlformats.org/officeDocument/2006/relationships/image" Target="../media/image393.png"/><Relationship Id="rId5" Type="http://schemas.openxmlformats.org/officeDocument/2006/relationships/image" Target="../media/image785.svg"/><Relationship Id="rId15" Type="http://schemas.openxmlformats.org/officeDocument/2006/relationships/image" Target="../media/image795.svg"/><Relationship Id="rId23" Type="http://schemas.openxmlformats.org/officeDocument/2006/relationships/image" Target="../media/image803.svg"/><Relationship Id="rId28" Type="http://schemas.openxmlformats.org/officeDocument/2006/relationships/image" Target="../media/image391.png"/><Relationship Id="rId10" Type="http://schemas.openxmlformats.org/officeDocument/2006/relationships/image" Target="../media/image382.png"/><Relationship Id="rId19" Type="http://schemas.openxmlformats.org/officeDocument/2006/relationships/image" Target="../media/image799.svg"/><Relationship Id="rId31" Type="http://schemas.openxmlformats.org/officeDocument/2006/relationships/image" Target="../media/image811.svg"/><Relationship Id="rId4" Type="http://schemas.openxmlformats.org/officeDocument/2006/relationships/image" Target="../media/image379.png"/><Relationship Id="rId9" Type="http://schemas.openxmlformats.org/officeDocument/2006/relationships/image" Target="../media/image789.svg"/><Relationship Id="rId14" Type="http://schemas.openxmlformats.org/officeDocument/2006/relationships/image" Target="../media/image384.png"/><Relationship Id="rId22" Type="http://schemas.openxmlformats.org/officeDocument/2006/relationships/image" Target="../media/image388.png"/><Relationship Id="rId27" Type="http://schemas.openxmlformats.org/officeDocument/2006/relationships/image" Target="../media/image807.svg"/><Relationship Id="rId30" Type="http://schemas.openxmlformats.org/officeDocument/2006/relationships/image" Target="../media/image39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ÍTULO 01">
            <a:extLst>
              <a:ext uri="{FF2B5EF4-FFF2-40B4-BE49-F238E27FC236}">
                <a16:creationId xmlns="" xmlns:a16="http://schemas.microsoft.com/office/drawing/2014/main" id="{56C6D53B-6D05-2700-70D7-80A928954092}"/>
              </a:ext>
            </a:extLst>
          </p:cNvPr>
          <p:cNvSpPr txBox="1"/>
          <p:nvPr/>
        </p:nvSpPr>
        <p:spPr>
          <a:xfrm>
            <a:off x="1082427" y="501995"/>
            <a:ext cx="3555176" cy="6944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500"/>
              </a:lnSpc>
            </a:pPr>
            <a:r>
              <a:rPr lang="pt-BR" sz="4400" b="1" dirty="0">
                <a:solidFill>
                  <a:srgbClr val="E2262B"/>
                </a:solidFill>
                <a:latin typeface="AMX" pitchFamily="2" charset="0"/>
                <a:ea typeface="DIN 2014 Bold" panose="020B0504020202020204" pitchFamily="34" charset="77"/>
                <a:cs typeface="Segoe UI" panose="020B0502040204020203" pitchFamily="34" charset="0"/>
              </a:rPr>
              <a:t>Ícones</a:t>
            </a:r>
          </a:p>
        </p:txBody>
      </p:sp>
      <p:pic>
        <p:nvPicPr>
          <p:cNvPr id="2" name="Imagem 1" descr="Ícone&#10;&#10;Descrição gerada automaticamente">
            <a:extLst>
              <a:ext uri="{FF2B5EF4-FFF2-40B4-BE49-F238E27FC236}">
                <a16:creationId xmlns="" xmlns:a16="http://schemas.microsoft.com/office/drawing/2014/main" id="{D4EF4EEC-608A-C2BE-002E-3AA6AFED5F9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9636" y="90034"/>
            <a:ext cx="945102" cy="852854"/>
          </a:xfrm>
          <a:prstGeom prst="rect">
            <a:avLst/>
          </a:prstGeom>
        </p:spPr>
      </p:pic>
      <p:pic>
        <p:nvPicPr>
          <p:cNvPr id="432" name="Gráfico 431">
            <a:extLst>
              <a:ext uri="{FF2B5EF4-FFF2-40B4-BE49-F238E27FC236}">
                <a16:creationId xmlns="" xmlns:a16="http://schemas.microsoft.com/office/drawing/2014/main" id="{94E1BFBD-15CD-DE18-B751-83130826C6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18741" y="1457794"/>
            <a:ext cx="228600" cy="228600"/>
          </a:xfrm>
          <a:prstGeom prst="rect">
            <a:avLst/>
          </a:prstGeom>
        </p:spPr>
      </p:pic>
      <p:pic>
        <p:nvPicPr>
          <p:cNvPr id="434" name="Gráfico 433">
            <a:extLst>
              <a:ext uri="{FF2B5EF4-FFF2-40B4-BE49-F238E27FC236}">
                <a16:creationId xmlns="" xmlns:a16="http://schemas.microsoft.com/office/drawing/2014/main" id="{A290B036-8446-7824-B8F9-CD0FE753D44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60870" y="1459469"/>
            <a:ext cx="228600" cy="228600"/>
          </a:xfrm>
          <a:prstGeom prst="rect">
            <a:avLst/>
          </a:prstGeom>
        </p:spPr>
      </p:pic>
      <p:pic>
        <p:nvPicPr>
          <p:cNvPr id="436" name="Gráfico 435">
            <a:extLst>
              <a:ext uri="{FF2B5EF4-FFF2-40B4-BE49-F238E27FC236}">
                <a16:creationId xmlns="" xmlns:a16="http://schemas.microsoft.com/office/drawing/2014/main" id="{7F58D10C-7DB2-4675-5E52-F1B10A2FE2C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832784" y="1461144"/>
            <a:ext cx="228600" cy="228600"/>
          </a:xfrm>
          <a:prstGeom prst="rect">
            <a:avLst/>
          </a:prstGeom>
        </p:spPr>
      </p:pic>
      <p:pic>
        <p:nvPicPr>
          <p:cNvPr id="438" name="Gráfico 437">
            <a:extLst>
              <a:ext uri="{FF2B5EF4-FFF2-40B4-BE49-F238E27FC236}">
                <a16:creationId xmlns="" xmlns:a16="http://schemas.microsoft.com/office/drawing/2014/main" id="{44A73576-C272-1F78-0DFC-62393988334D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546827" y="1462819"/>
            <a:ext cx="228600" cy="228600"/>
          </a:xfrm>
          <a:prstGeom prst="rect">
            <a:avLst/>
          </a:prstGeom>
        </p:spPr>
      </p:pic>
      <p:pic>
        <p:nvPicPr>
          <p:cNvPr id="440" name="Gráfico 439">
            <a:extLst>
              <a:ext uri="{FF2B5EF4-FFF2-40B4-BE49-F238E27FC236}">
                <a16:creationId xmlns="" xmlns:a16="http://schemas.microsoft.com/office/drawing/2014/main" id="{90821B08-A5A4-B11D-B303-86D837C4A57E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404698" y="1464494"/>
            <a:ext cx="228600" cy="228600"/>
          </a:xfrm>
          <a:prstGeom prst="rect">
            <a:avLst/>
          </a:prstGeom>
        </p:spPr>
      </p:pic>
      <p:pic>
        <p:nvPicPr>
          <p:cNvPr id="442" name="Gráfico 441">
            <a:extLst>
              <a:ext uri="{FF2B5EF4-FFF2-40B4-BE49-F238E27FC236}">
                <a16:creationId xmlns="" xmlns:a16="http://schemas.microsoft.com/office/drawing/2014/main" id="{66C97191-3391-7DBA-E6B8-E3E8AEC58751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690655" y="1466169"/>
            <a:ext cx="228600" cy="228600"/>
          </a:xfrm>
          <a:prstGeom prst="rect">
            <a:avLst/>
          </a:prstGeom>
        </p:spPr>
      </p:pic>
      <p:pic>
        <p:nvPicPr>
          <p:cNvPr id="444" name="Gráfico 443">
            <a:extLst>
              <a:ext uri="{FF2B5EF4-FFF2-40B4-BE49-F238E27FC236}">
                <a16:creationId xmlns="" xmlns:a16="http://schemas.microsoft.com/office/drawing/2014/main" id="{2396A0D1-5C9E-F91B-F369-DA152565EC71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976612" y="1467844"/>
            <a:ext cx="228600" cy="228600"/>
          </a:xfrm>
          <a:prstGeom prst="rect">
            <a:avLst/>
          </a:prstGeom>
        </p:spPr>
      </p:pic>
      <p:pic>
        <p:nvPicPr>
          <p:cNvPr id="446" name="Gráfico 445">
            <a:extLst>
              <a:ext uri="{FF2B5EF4-FFF2-40B4-BE49-F238E27FC236}">
                <a16:creationId xmlns="" xmlns:a16="http://schemas.microsoft.com/office/drawing/2014/main" id="{720F62DA-7B58-352F-9CB9-0AC57DF4689D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3262569" y="1469519"/>
            <a:ext cx="228600" cy="228600"/>
          </a:xfrm>
          <a:prstGeom prst="rect">
            <a:avLst/>
          </a:prstGeom>
        </p:spPr>
      </p:pic>
      <p:pic>
        <p:nvPicPr>
          <p:cNvPr id="448" name="Gráfico 447">
            <a:extLst>
              <a:ext uri="{FF2B5EF4-FFF2-40B4-BE49-F238E27FC236}">
                <a16:creationId xmlns="" xmlns:a16="http://schemas.microsoft.com/office/drawing/2014/main" id="{6E4F12CE-4CF4-C309-8363-4BF2EF8EA0E3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548526" y="1471194"/>
            <a:ext cx="228600" cy="228600"/>
          </a:xfrm>
          <a:prstGeom prst="rect">
            <a:avLst/>
          </a:prstGeom>
        </p:spPr>
      </p:pic>
      <p:pic>
        <p:nvPicPr>
          <p:cNvPr id="450" name="Gráfico 449">
            <a:extLst>
              <a:ext uri="{FF2B5EF4-FFF2-40B4-BE49-F238E27FC236}">
                <a16:creationId xmlns="" xmlns:a16="http://schemas.microsoft.com/office/drawing/2014/main" id="{54D4056E-1BC6-FABA-E2FA-2215CA92820F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3834483" y="1472869"/>
            <a:ext cx="228600" cy="228600"/>
          </a:xfrm>
          <a:prstGeom prst="rect">
            <a:avLst/>
          </a:prstGeom>
        </p:spPr>
      </p:pic>
      <p:pic>
        <p:nvPicPr>
          <p:cNvPr id="452" name="Gráfico 451">
            <a:extLst>
              <a:ext uri="{FF2B5EF4-FFF2-40B4-BE49-F238E27FC236}">
                <a16:creationId xmlns="" xmlns:a16="http://schemas.microsoft.com/office/drawing/2014/main" id="{7441CE2F-A23C-CE43-7651-538C55FBD839}"/>
              </a:ext>
            </a:extLst>
          </p:cNvPr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4120440" y="1474544"/>
            <a:ext cx="228600" cy="228600"/>
          </a:xfrm>
          <a:prstGeom prst="rect">
            <a:avLst/>
          </a:prstGeom>
        </p:spPr>
      </p:pic>
      <p:pic>
        <p:nvPicPr>
          <p:cNvPr id="454" name="Gráfico 453">
            <a:extLst>
              <a:ext uri="{FF2B5EF4-FFF2-40B4-BE49-F238E27FC236}">
                <a16:creationId xmlns="" xmlns:a16="http://schemas.microsoft.com/office/drawing/2014/main" id="{C207EB6B-14EE-69B2-5B85-C9B0C12329B7}"/>
              </a:ext>
            </a:extLst>
          </p:cNvPr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4406397" y="1476219"/>
            <a:ext cx="228600" cy="228600"/>
          </a:xfrm>
          <a:prstGeom prst="rect">
            <a:avLst/>
          </a:prstGeom>
        </p:spPr>
      </p:pic>
      <p:pic>
        <p:nvPicPr>
          <p:cNvPr id="456" name="Gráfico 455">
            <a:extLst>
              <a:ext uri="{FF2B5EF4-FFF2-40B4-BE49-F238E27FC236}">
                <a16:creationId xmlns="" xmlns:a16="http://schemas.microsoft.com/office/drawing/2014/main" id="{57E6F014-925F-68EC-DE13-9CA0364FC057}"/>
              </a:ext>
            </a:extLst>
          </p:cNvPr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4692354" y="1477894"/>
            <a:ext cx="228600" cy="228600"/>
          </a:xfrm>
          <a:prstGeom prst="rect">
            <a:avLst/>
          </a:prstGeom>
        </p:spPr>
      </p:pic>
      <p:pic>
        <p:nvPicPr>
          <p:cNvPr id="458" name="Gráfico 457">
            <a:extLst>
              <a:ext uri="{FF2B5EF4-FFF2-40B4-BE49-F238E27FC236}">
                <a16:creationId xmlns="" xmlns:a16="http://schemas.microsoft.com/office/drawing/2014/main" id="{9CBA99CC-2C9A-0A38-7C51-D49D6E68A7AE}"/>
              </a:ext>
            </a:extLst>
          </p:cNvPr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4978311" y="1479569"/>
            <a:ext cx="228600" cy="228600"/>
          </a:xfrm>
          <a:prstGeom prst="rect">
            <a:avLst/>
          </a:prstGeom>
        </p:spPr>
      </p:pic>
      <p:pic>
        <p:nvPicPr>
          <p:cNvPr id="460" name="Gráfico 459">
            <a:extLst>
              <a:ext uri="{FF2B5EF4-FFF2-40B4-BE49-F238E27FC236}">
                <a16:creationId xmlns="" xmlns:a16="http://schemas.microsoft.com/office/drawing/2014/main" id="{73A131EF-2407-3453-9D33-3EF198136D74}"/>
              </a:ext>
            </a:extLst>
          </p:cNvPr>
          <p:cNvPicPr>
            <a:picLocks noChangeAspect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5264268" y="1481244"/>
            <a:ext cx="228600" cy="228600"/>
          </a:xfrm>
          <a:prstGeom prst="rect">
            <a:avLst/>
          </a:prstGeom>
        </p:spPr>
      </p:pic>
      <p:pic>
        <p:nvPicPr>
          <p:cNvPr id="462" name="Gráfico 461">
            <a:extLst>
              <a:ext uri="{FF2B5EF4-FFF2-40B4-BE49-F238E27FC236}">
                <a16:creationId xmlns="" xmlns:a16="http://schemas.microsoft.com/office/drawing/2014/main" id="{3C9E0E34-D9D5-8DE7-114F-75F7F75BC75F}"/>
              </a:ext>
            </a:extLst>
          </p:cNvPr>
          <p:cNvPicPr>
            <a:picLocks noChangeAspect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5550225" y="1452769"/>
            <a:ext cx="228600" cy="228600"/>
          </a:xfrm>
          <a:prstGeom prst="rect">
            <a:avLst/>
          </a:prstGeom>
        </p:spPr>
      </p:pic>
      <p:pic>
        <p:nvPicPr>
          <p:cNvPr id="464" name="Gráfico 463">
            <a:extLst>
              <a:ext uri="{FF2B5EF4-FFF2-40B4-BE49-F238E27FC236}">
                <a16:creationId xmlns="" xmlns:a16="http://schemas.microsoft.com/office/drawing/2014/main" id="{CB488FE2-354B-B166-2800-E29A08F6FDDC}"/>
              </a:ext>
            </a:extLst>
          </p:cNvPr>
          <p:cNvPicPr>
            <a:picLocks noChangeAspect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5836182" y="1454444"/>
            <a:ext cx="228600" cy="228600"/>
          </a:xfrm>
          <a:prstGeom prst="rect">
            <a:avLst/>
          </a:prstGeom>
        </p:spPr>
      </p:pic>
      <p:pic>
        <p:nvPicPr>
          <p:cNvPr id="466" name="Gráfico 465">
            <a:extLst>
              <a:ext uri="{FF2B5EF4-FFF2-40B4-BE49-F238E27FC236}">
                <a16:creationId xmlns="" xmlns:a16="http://schemas.microsoft.com/office/drawing/2014/main" id="{4F8FB4E4-F5BC-09CC-5400-674BAEA069B9}"/>
              </a:ext>
            </a:extLst>
          </p:cNvPr>
          <p:cNvPicPr>
            <a:picLocks noChangeAspect="1"/>
          </p:cNvPicPr>
          <p:nvPr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6122139" y="1451094"/>
            <a:ext cx="228600" cy="228600"/>
          </a:xfrm>
          <a:prstGeom prst="rect">
            <a:avLst/>
          </a:prstGeom>
        </p:spPr>
      </p:pic>
      <p:pic>
        <p:nvPicPr>
          <p:cNvPr id="468" name="Gráfico 467">
            <a:extLst>
              <a:ext uri="{FF2B5EF4-FFF2-40B4-BE49-F238E27FC236}">
                <a16:creationId xmlns="" xmlns:a16="http://schemas.microsoft.com/office/drawing/2014/main" id="{7316838B-E861-648D-85B0-B69B653D753A}"/>
              </a:ext>
            </a:extLst>
          </p:cNvPr>
          <p:cNvPicPr>
            <a:picLocks noChangeAspect="1"/>
          </p:cNvPicPr>
          <p:nvPr/>
        </p:nvPicPr>
        <p:blipFill>
          <a:blip r:embed="rId3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0"/>
              </a:ext>
            </a:extLst>
          </a:blip>
          <a:stretch>
            <a:fillRect/>
          </a:stretch>
        </p:blipFill>
        <p:spPr>
          <a:xfrm>
            <a:off x="6408096" y="1482919"/>
            <a:ext cx="228600" cy="228600"/>
          </a:xfrm>
          <a:prstGeom prst="rect">
            <a:avLst/>
          </a:prstGeom>
        </p:spPr>
      </p:pic>
      <p:pic>
        <p:nvPicPr>
          <p:cNvPr id="470" name="Gráfico 469">
            <a:extLst>
              <a:ext uri="{FF2B5EF4-FFF2-40B4-BE49-F238E27FC236}">
                <a16:creationId xmlns="" xmlns:a16="http://schemas.microsoft.com/office/drawing/2014/main" id="{7E9007F0-F48C-4CBB-748E-91633E5D26AA}"/>
              </a:ext>
            </a:extLst>
          </p:cNvPr>
          <p:cNvPicPr>
            <a:picLocks noChangeAspect="1"/>
          </p:cNvPicPr>
          <p:nvPr/>
        </p:nvPicPr>
        <p:blipFill>
          <a:blip r:embed="rId4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2"/>
              </a:ext>
            </a:extLst>
          </a:blip>
          <a:stretch>
            <a:fillRect/>
          </a:stretch>
        </p:blipFill>
        <p:spPr>
          <a:xfrm>
            <a:off x="6694053" y="1484588"/>
            <a:ext cx="228600" cy="228600"/>
          </a:xfrm>
          <a:prstGeom prst="rect">
            <a:avLst/>
          </a:prstGeom>
        </p:spPr>
      </p:pic>
      <p:pic>
        <p:nvPicPr>
          <p:cNvPr id="472" name="Gráfico 471">
            <a:extLst>
              <a:ext uri="{FF2B5EF4-FFF2-40B4-BE49-F238E27FC236}">
                <a16:creationId xmlns="" xmlns:a16="http://schemas.microsoft.com/office/drawing/2014/main" id="{47703D55-FCC1-9ABC-6640-F1C1910846DF}"/>
              </a:ext>
            </a:extLst>
          </p:cNvPr>
          <p:cNvPicPr>
            <a:picLocks noChangeAspect="1"/>
          </p:cNvPicPr>
          <p:nvPr/>
        </p:nvPicPr>
        <p:blipFill>
          <a:blip r:embed="rId4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4"/>
              </a:ext>
            </a:extLst>
          </a:blip>
          <a:stretch>
            <a:fillRect/>
          </a:stretch>
        </p:blipFill>
        <p:spPr>
          <a:xfrm>
            <a:off x="6980010" y="1456119"/>
            <a:ext cx="228600" cy="228600"/>
          </a:xfrm>
          <a:prstGeom prst="rect">
            <a:avLst/>
          </a:prstGeom>
        </p:spPr>
      </p:pic>
      <p:pic>
        <p:nvPicPr>
          <p:cNvPr id="474" name="Gráfico 473">
            <a:extLst>
              <a:ext uri="{FF2B5EF4-FFF2-40B4-BE49-F238E27FC236}">
                <a16:creationId xmlns="" xmlns:a16="http://schemas.microsoft.com/office/drawing/2014/main" id="{97AB2A7A-1ABA-84D9-91DF-94D1BC48B13F}"/>
              </a:ext>
            </a:extLst>
          </p:cNvPr>
          <p:cNvPicPr>
            <a:picLocks noChangeAspect="1"/>
          </p:cNvPicPr>
          <p:nvPr/>
        </p:nvPicPr>
        <p:blipFill>
          <a:blip r:embed="rId4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6"/>
              </a:ext>
            </a:extLst>
          </a:blip>
          <a:stretch>
            <a:fillRect/>
          </a:stretch>
        </p:blipFill>
        <p:spPr>
          <a:xfrm>
            <a:off x="7265969" y="1449419"/>
            <a:ext cx="228600" cy="228600"/>
          </a:xfrm>
          <a:prstGeom prst="rect">
            <a:avLst/>
          </a:prstGeom>
        </p:spPr>
      </p:pic>
      <p:pic>
        <p:nvPicPr>
          <p:cNvPr id="476" name="Gráfico 475">
            <a:extLst>
              <a:ext uri="{FF2B5EF4-FFF2-40B4-BE49-F238E27FC236}">
                <a16:creationId xmlns="" xmlns:a16="http://schemas.microsoft.com/office/drawing/2014/main" id="{3A6E1155-D689-43FC-B6EE-4CD7F0D6CC1F}"/>
              </a:ext>
            </a:extLst>
          </p:cNvPr>
          <p:cNvPicPr>
            <a:picLocks noChangeAspect="1"/>
          </p:cNvPicPr>
          <p:nvPr/>
        </p:nvPicPr>
        <p:blipFill>
          <a:blip r:embed="rId4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8"/>
              </a:ext>
            </a:extLst>
          </a:blip>
          <a:stretch>
            <a:fillRect/>
          </a:stretch>
        </p:blipFill>
        <p:spPr>
          <a:xfrm>
            <a:off x="7545413" y="1449419"/>
            <a:ext cx="228600" cy="228600"/>
          </a:xfrm>
          <a:prstGeom prst="rect">
            <a:avLst/>
          </a:prstGeom>
        </p:spPr>
      </p:pic>
      <p:pic>
        <p:nvPicPr>
          <p:cNvPr id="478" name="Gráfico 477">
            <a:extLst>
              <a:ext uri="{FF2B5EF4-FFF2-40B4-BE49-F238E27FC236}">
                <a16:creationId xmlns="" xmlns:a16="http://schemas.microsoft.com/office/drawing/2014/main" id="{C64E611C-E63E-2E23-3C2E-7E15BE84D432}"/>
              </a:ext>
            </a:extLst>
          </p:cNvPr>
          <p:cNvPicPr>
            <a:picLocks noChangeAspect="1"/>
          </p:cNvPicPr>
          <p:nvPr/>
        </p:nvPicPr>
        <p:blipFill>
          <a:blip r:embed="rId4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0"/>
              </a:ext>
            </a:extLst>
          </a:blip>
          <a:stretch>
            <a:fillRect/>
          </a:stretch>
        </p:blipFill>
        <p:spPr>
          <a:xfrm>
            <a:off x="7824857" y="1449419"/>
            <a:ext cx="228600" cy="228600"/>
          </a:xfrm>
          <a:prstGeom prst="rect">
            <a:avLst/>
          </a:prstGeom>
        </p:spPr>
      </p:pic>
      <p:pic>
        <p:nvPicPr>
          <p:cNvPr id="480" name="Gráfico 479">
            <a:extLst>
              <a:ext uri="{FF2B5EF4-FFF2-40B4-BE49-F238E27FC236}">
                <a16:creationId xmlns="" xmlns:a16="http://schemas.microsoft.com/office/drawing/2014/main" id="{4653BDF5-6853-90F2-8DB2-BE226E73DC5F}"/>
              </a:ext>
            </a:extLst>
          </p:cNvPr>
          <p:cNvPicPr>
            <a:picLocks noChangeAspect="1"/>
          </p:cNvPicPr>
          <p:nvPr/>
        </p:nvPicPr>
        <p:blipFill>
          <a:blip r:embed="rId5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2"/>
              </a:ext>
            </a:extLst>
          </a:blip>
          <a:stretch>
            <a:fillRect/>
          </a:stretch>
        </p:blipFill>
        <p:spPr>
          <a:xfrm>
            <a:off x="8104301" y="1449419"/>
            <a:ext cx="228600" cy="228600"/>
          </a:xfrm>
          <a:prstGeom prst="rect">
            <a:avLst/>
          </a:prstGeom>
        </p:spPr>
      </p:pic>
      <p:pic>
        <p:nvPicPr>
          <p:cNvPr id="482" name="Gráfico 481">
            <a:extLst>
              <a:ext uri="{FF2B5EF4-FFF2-40B4-BE49-F238E27FC236}">
                <a16:creationId xmlns="" xmlns:a16="http://schemas.microsoft.com/office/drawing/2014/main" id="{1DB7B09B-91A7-6EA4-D8D9-F2C7BA548249}"/>
              </a:ext>
            </a:extLst>
          </p:cNvPr>
          <p:cNvPicPr>
            <a:picLocks noChangeAspect="1"/>
          </p:cNvPicPr>
          <p:nvPr/>
        </p:nvPicPr>
        <p:blipFill>
          <a:blip r:embed="rId5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4"/>
              </a:ext>
            </a:extLst>
          </a:blip>
          <a:stretch>
            <a:fillRect/>
          </a:stretch>
        </p:blipFill>
        <p:spPr>
          <a:xfrm>
            <a:off x="8357368" y="1456119"/>
            <a:ext cx="228600" cy="228600"/>
          </a:xfrm>
          <a:prstGeom prst="rect">
            <a:avLst/>
          </a:prstGeom>
        </p:spPr>
      </p:pic>
      <p:pic>
        <p:nvPicPr>
          <p:cNvPr id="484" name="Gráfico 483">
            <a:extLst>
              <a:ext uri="{FF2B5EF4-FFF2-40B4-BE49-F238E27FC236}">
                <a16:creationId xmlns="" xmlns:a16="http://schemas.microsoft.com/office/drawing/2014/main" id="{F3148D91-28DF-913D-6CA3-4F9220471FF7}"/>
              </a:ext>
            </a:extLst>
          </p:cNvPr>
          <p:cNvPicPr>
            <a:picLocks noChangeAspect="1"/>
          </p:cNvPicPr>
          <p:nvPr/>
        </p:nvPicPr>
        <p:blipFill>
          <a:blip r:embed="rId5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6"/>
              </a:ext>
            </a:extLst>
          </a:blip>
          <a:stretch>
            <a:fillRect/>
          </a:stretch>
        </p:blipFill>
        <p:spPr>
          <a:xfrm>
            <a:off x="8636812" y="1458634"/>
            <a:ext cx="228600" cy="228600"/>
          </a:xfrm>
          <a:prstGeom prst="rect">
            <a:avLst/>
          </a:prstGeom>
        </p:spPr>
      </p:pic>
      <p:pic>
        <p:nvPicPr>
          <p:cNvPr id="486" name="Gráfico 485">
            <a:extLst>
              <a:ext uri="{FF2B5EF4-FFF2-40B4-BE49-F238E27FC236}">
                <a16:creationId xmlns="" xmlns:a16="http://schemas.microsoft.com/office/drawing/2014/main" id="{ABEF8F90-902B-36CF-4224-11B70B1ED42D}"/>
              </a:ext>
            </a:extLst>
          </p:cNvPr>
          <p:cNvPicPr>
            <a:picLocks noChangeAspect="1"/>
          </p:cNvPicPr>
          <p:nvPr/>
        </p:nvPicPr>
        <p:blipFill>
          <a:blip r:embed="rId5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8"/>
              </a:ext>
            </a:extLst>
          </a:blip>
          <a:stretch>
            <a:fillRect/>
          </a:stretch>
        </p:blipFill>
        <p:spPr>
          <a:xfrm>
            <a:off x="8910394" y="1456119"/>
            <a:ext cx="228600" cy="228600"/>
          </a:xfrm>
          <a:prstGeom prst="rect">
            <a:avLst/>
          </a:prstGeom>
        </p:spPr>
      </p:pic>
      <p:pic>
        <p:nvPicPr>
          <p:cNvPr id="488" name="Gráfico 487">
            <a:extLst>
              <a:ext uri="{FF2B5EF4-FFF2-40B4-BE49-F238E27FC236}">
                <a16:creationId xmlns="" xmlns:a16="http://schemas.microsoft.com/office/drawing/2014/main" id="{5862E335-980C-916C-24C4-C92AB7F92E3A}"/>
              </a:ext>
            </a:extLst>
          </p:cNvPr>
          <p:cNvPicPr>
            <a:picLocks noChangeAspect="1"/>
          </p:cNvPicPr>
          <p:nvPr/>
        </p:nvPicPr>
        <p:blipFill>
          <a:blip r:embed="rId5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0"/>
              </a:ext>
            </a:extLst>
          </a:blip>
          <a:stretch>
            <a:fillRect/>
          </a:stretch>
        </p:blipFill>
        <p:spPr>
          <a:xfrm>
            <a:off x="9195699" y="1449419"/>
            <a:ext cx="228600" cy="228600"/>
          </a:xfrm>
          <a:prstGeom prst="rect">
            <a:avLst/>
          </a:prstGeom>
        </p:spPr>
      </p:pic>
      <p:pic>
        <p:nvPicPr>
          <p:cNvPr id="490" name="Gráfico 489">
            <a:extLst>
              <a:ext uri="{FF2B5EF4-FFF2-40B4-BE49-F238E27FC236}">
                <a16:creationId xmlns="" xmlns:a16="http://schemas.microsoft.com/office/drawing/2014/main" id="{0925CD17-C27B-30D0-2F67-683D9B71BD89}"/>
              </a:ext>
            </a:extLst>
          </p:cNvPr>
          <p:cNvPicPr>
            <a:picLocks noChangeAspect="1"/>
          </p:cNvPicPr>
          <p:nvPr/>
        </p:nvPicPr>
        <p:blipFill>
          <a:blip r:embed="rId6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2"/>
              </a:ext>
            </a:extLst>
          </a:blip>
          <a:stretch>
            <a:fillRect/>
          </a:stretch>
        </p:blipFill>
        <p:spPr>
          <a:xfrm>
            <a:off x="9463420" y="1469519"/>
            <a:ext cx="228600" cy="228600"/>
          </a:xfrm>
          <a:prstGeom prst="rect">
            <a:avLst/>
          </a:prstGeom>
        </p:spPr>
      </p:pic>
      <p:pic>
        <p:nvPicPr>
          <p:cNvPr id="492" name="Gráfico 491">
            <a:extLst>
              <a:ext uri="{FF2B5EF4-FFF2-40B4-BE49-F238E27FC236}">
                <a16:creationId xmlns="" xmlns:a16="http://schemas.microsoft.com/office/drawing/2014/main" id="{8DB9C572-4176-B9DB-C5CD-A2FDA6028E94}"/>
              </a:ext>
            </a:extLst>
          </p:cNvPr>
          <p:cNvPicPr>
            <a:picLocks noChangeAspect="1"/>
          </p:cNvPicPr>
          <p:nvPr/>
        </p:nvPicPr>
        <p:blipFill>
          <a:blip r:embed="rId6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4"/>
              </a:ext>
            </a:extLst>
          </a:blip>
          <a:stretch>
            <a:fillRect/>
          </a:stretch>
        </p:blipFill>
        <p:spPr>
          <a:xfrm>
            <a:off x="9742864" y="1482919"/>
            <a:ext cx="228600" cy="228600"/>
          </a:xfrm>
          <a:prstGeom prst="rect">
            <a:avLst/>
          </a:prstGeom>
        </p:spPr>
      </p:pic>
      <p:pic>
        <p:nvPicPr>
          <p:cNvPr id="494" name="Gráfico 493">
            <a:extLst>
              <a:ext uri="{FF2B5EF4-FFF2-40B4-BE49-F238E27FC236}">
                <a16:creationId xmlns="" xmlns:a16="http://schemas.microsoft.com/office/drawing/2014/main" id="{0D58F62A-EBF7-0753-CD43-C16A5FEBB909}"/>
              </a:ext>
            </a:extLst>
          </p:cNvPr>
          <p:cNvPicPr>
            <a:picLocks noChangeAspect="1"/>
          </p:cNvPicPr>
          <p:nvPr/>
        </p:nvPicPr>
        <p:blipFill>
          <a:blip r:embed="rId6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6"/>
              </a:ext>
            </a:extLst>
          </a:blip>
          <a:stretch>
            <a:fillRect/>
          </a:stretch>
        </p:blipFill>
        <p:spPr>
          <a:xfrm>
            <a:off x="10025238" y="1456119"/>
            <a:ext cx="228600" cy="228600"/>
          </a:xfrm>
          <a:prstGeom prst="rect">
            <a:avLst/>
          </a:prstGeom>
        </p:spPr>
      </p:pic>
      <p:pic>
        <p:nvPicPr>
          <p:cNvPr id="496" name="Gráfico 495">
            <a:extLst>
              <a:ext uri="{FF2B5EF4-FFF2-40B4-BE49-F238E27FC236}">
                <a16:creationId xmlns="" xmlns:a16="http://schemas.microsoft.com/office/drawing/2014/main" id="{DB5ABD63-692C-AD30-17BF-15BDBCDEA22A}"/>
              </a:ext>
            </a:extLst>
          </p:cNvPr>
          <p:cNvPicPr>
            <a:picLocks noChangeAspect="1"/>
          </p:cNvPicPr>
          <p:nvPr/>
        </p:nvPicPr>
        <p:blipFill>
          <a:blip r:embed="rId6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8"/>
              </a:ext>
            </a:extLst>
          </a:blip>
          <a:stretch>
            <a:fillRect/>
          </a:stretch>
        </p:blipFill>
        <p:spPr>
          <a:xfrm>
            <a:off x="10300127" y="1449419"/>
            <a:ext cx="228600" cy="228600"/>
          </a:xfrm>
          <a:prstGeom prst="rect">
            <a:avLst/>
          </a:prstGeom>
        </p:spPr>
      </p:pic>
      <p:pic>
        <p:nvPicPr>
          <p:cNvPr id="498" name="Gráfico 497">
            <a:extLst>
              <a:ext uri="{FF2B5EF4-FFF2-40B4-BE49-F238E27FC236}">
                <a16:creationId xmlns="" xmlns:a16="http://schemas.microsoft.com/office/drawing/2014/main" id="{3E799965-97F8-CE9F-4425-23A95D4CA2BA}"/>
              </a:ext>
            </a:extLst>
          </p:cNvPr>
          <p:cNvPicPr>
            <a:picLocks noChangeAspect="1"/>
          </p:cNvPicPr>
          <p:nvPr/>
        </p:nvPicPr>
        <p:blipFill>
          <a:blip r:embed="rId6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0"/>
              </a:ext>
            </a:extLst>
          </a:blip>
          <a:stretch>
            <a:fillRect/>
          </a:stretch>
        </p:blipFill>
        <p:spPr>
          <a:xfrm>
            <a:off x="10594224" y="1476219"/>
            <a:ext cx="228600" cy="228600"/>
          </a:xfrm>
          <a:prstGeom prst="rect">
            <a:avLst/>
          </a:prstGeom>
        </p:spPr>
      </p:pic>
      <p:pic>
        <p:nvPicPr>
          <p:cNvPr id="500" name="Gráfico 499">
            <a:extLst>
              <a:ext uri="{FF2B5EF4-FFF2-40B4-BE49-F238E27FC236}">
                <a16:creationId xmlns="" xmlns:a16="http://schemas.microsoft.com/office/drawing/2014/main" id="{6CEF96C4-E85A-E1A4-66C5-AB4FDAC4830C}"/>
              </a:ext>
            </a:extLst>
          </p:cNvPr>
          <p:cNvPicPr>
            <a:picLocks noChangeAspect="1"/>
          </p:cNvPicPr>
          <p:nvPr/>
        </p:nvPicPr>
        <p:blipFill>
          <a:blip r:embed="rId7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2"/>
              </a:ext>
            </a:extLst>
          </a:blip>
          <a:stretch>
            <a:fillRect/>
          </a:stretch>
        </p:blipFill>
        <p:spPr>
          <a:xfrm>
            <a:off x="1260870" y="1836873"/>
            <a:ext cx="228600" cy="228600"/>
          </a:xfrm>
          <a:prstGeom prst="rect">
            <a:avLst/>
          </a:prstGeom>
        </p:spPr>
      </p:pic>
      <p:pic>
        <p:nvPicPr>
          <p:cNvPr id="502" name="Gráfico 501">
            <a:extLst>
              <a:ext uri="{FF2B5EF4-FFF2-40B4-BE49-F238E27FC236}">
                <a16:creationId xmlns="" xmlns:a16="http://schemas.microsoft.com/office/drawing/2014/main" id="{B22183FC-6DD8-2308-0493-749572393171}"/>
              </a:ext>
            </a:extLst>
          </p:cNvPr>
          <p:cNvPicPr>
            <a:picLocks noChangeAspect="1"/>
          </p:cNvPicPr>
          <p:nvPr/>
        </p:nvPicPr>
        <p:blipFill>
          <a:blip r:embed="rId7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4"/>
              </a:ext>
            </a:extLst>
          </a:blip>
          <a:stretch>
            <a:fillRect/>
          </a:stretch>
        </p:blipFill>
        <p:spPr>
          <a:xfrm>
            <a:off x="1540728" y="1837501"/>
            <a:ext cx="228600" cy="228600"/>
          </a:xfrm>
          <a:prstGeom prst="rect">
            <a:avLst/>
          </a:prstGeom>
        </p:spPr>
      </p:pic>
      <p:pic>
        <p:nvPicPr>
          <p:cNvPr id="504" name="Gráfico 503">
            <a:extLst>
              <a:ext uri="{FF2B5EF4-FFF2-40B4-BE49-F238E27FC236}">
                <a16:creationId xmlns="" xmlns:a16="http://schemas.microsoft.com/office/drawing/2014/main" id="{D3BE1D8C-559C-FBFC-8AAB-8E08054E83E8}"/>
              </a:ext>
            </a:extLst>
          </p:cNvPr>
          <p:cNvPicPr>
            <a:picLocks noChangeAspect="1"/>
          </p:cNvPicPr>
          <p:nvPr/>
        </p:nvPicPr>
        <p:blipFill>
          <a:blip r:embed="rId7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6"/>
              </a:ext>
            </a:extLst>
          </a:blip>
          <a:stretch>
            <a:fillRect/>
          </a:stretch>
        </p:blipFill>
        <p:spPr>
          <a:xfrm>
            <a:off x="1805694" y="1838134"/>
            <a:ext cx="228600" cy="228600"/>
          </a:xfrm>
          <a:prstGeom prst="rect">
            <a:avLst/>
          </a:prstGeom>
        </p:spPr>
      </p:pic>
      <p:pic>
        <p:nvPicPr>
          <p:cNvPr id="506" name="Gráfico 505">
            <a:extLst>
              <a:ext uri="{FF2B5EF4-FFF2-40B4-BE49-F238E27FC236}">
                <a16:creationId xmlns="" xmlns:a16="http://schemas.microsoft.com/office/drawing/2014/main" id="{5D5B9E7F-739D-A762-5E72-3EB142BEE656}"/>
              </a:ext>
            </a:extLst>
          </p:cNvPr>
          <p:cNvPicPr>
            <a:picLocks noChangeAspect="1"/>
          </p:cNvPicPr>
          <p:nvPr/>
        </p:nvPicPr>
        <p:blipFill>
          <a:blip r:embed="rId7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8"/>
              </a:ext>
            </a:extLst>
          </a:blip>
          <a:stretch>
            <a:fillRect/>
          </a:stretch>
        </p:blipFill>
        <p:spPr>
          <a:xfrm>
            <a:off x="2070660" y="1820545"/>
            <a:ext cx="228600" cy="228600"/>
          </a:xfrm>
          <a:prstGeom prst="rect">
            <a:avLst/>
          </a:prstGeom>
        </p:spPr>
      </p:pic>
      <p:pic>
        <p:nvPicPr>
          <p:cNvPr id="508" name="Gráfico 507">
            <a:extLst>
              <a:ext uri="{FF2B5EF4-FFF2-40B4-BE49-F238E27FC236}">
                <a16:creationId xmlns="" xmlns:a16="http://schemas.microsoft.com/office/drawing/2014/main" id="{D8F278F4-A224-27B5-A79E-C2CB66122A82}"/>
              </a:ext>
            </a:extLst>
          </p:cNvPr>
          <p:cNvPicPr>
            <a:picLocks noChangeAspect="1"/>
          </p:cNvPicPr>
          <p:nvPr/>
        </p:nvPicPr>
        <p:blipFill>
          <a:blip r:embed="rId7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0"/>
              </a:ext>
            </a:extLst>
          </a:blip>
          <a:stretch>
            <a:fillRect/>
          </a:stretch>
        </p:blipFill>
        <p:spPr>
          <a:xfrm>
            <a:off x="2324923" y="1830593"/>
            <a:ext cx="228600" cy="228600"/>
          </a:xfrm>
          <a:prstGeom prst="rect">
            <a:avLst/>
          </a:prstGeom>
        </p:spPr>
      </p:pic>
      <p:pic>
        <p:nvPicPr>
          <p:cNvPr id="510" name="Gráfico 509">
            <a:extLst>
              <a:ext uri="{FF2B5EF4-FFF2-40B4-BE49-F238E27FC236}">
                <a16:creationId xmlns="" xmlns:a16="http://schemas.microsoft.com/office/drawing/2014/main" id="{25DE6DC8-EE1A-52E7-52BD-71CADDAF0CF3}"/>
              </a:ext>
            </a:extLst>
          </p:cNvPr>
          <p:cNvPicPr>
            <a:picLocks noChangeAspect="1"/>
          </p:cNvPicPr>
          <p:nvPr/>
        </p:nvPicPr>
        <p:blipFill>
          <a:blip r:embed="rId8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2"/>
              </a:ext>
            </a:extLst>
          </a:blip>
          <a:stretch>
            <a:fillRect/>
          </a:stretch>
        </p:blipFill>
        <p:spPr>
          <a:xfrm>
            <a:off x="2601612" y="1831221"/>
            <a:ext cx="228600" cy="228600"/>
          </a:xfrm>
          <a:prstGeom prst="rect">
            <a:avLst/>
          </a:prstGeom>
        </p:spPr>
      </p:pic>
      <p:pic>
        <p:nvPicPr>
          <p:cNvPr id="512" name="Gráfico 511">
            <a:extLst>
              <a:ext uri="{FF2B5EF4-FFF2-40B4-BE49-F238E27FC236}">
                <a16:creationId xmlns="" xmlns:a16="http://schemas.microsoft.com/office/drawing/2014/main" id="{B8867F67-D8BB-1674-C391-43B52E063263}"/>
              </a:ext>
            </a:extLst>
          </p:cNvPr>
          <p:cNvPicPr>
            <a:picLocks noChangeAspect="1"/>
          </p:cNvPicPr>
          <p:nvPr/>
        </p:nvPicPr>
        <p:blipFill>
          <a:blip r:embed="rId8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4"/>
              </a:ext>
            </a:extLst>
          </a:blip>
          <a:stretch>
            <a:fillRect/>
          </a:stretch>
        </p:blipFill>
        <p:spPr>
          <a:xfrm>
            <a:off x="2844152" y="1831849"/>
            <a:ext cx="228600" cy="228600"/>
          </a:xfrm>
          <a:prstGeom prst="rect">
            <a:avLst/>
          </a:prstGeom>
        </p:spPr>
      </p:pic>
      <p:pic>
        <p:nvPicPr>
          <p:cNvPr id="514" name="Gráfico 513">
            <a:extLst>
              <a:ext uri="{FF2B5EF4-FFF2-40B4-BE49-F238E27FC236}">
                <a16:creationId xmlns="" xmlns:a16="http://schemas.microsoft.com/office/drawing/2014/main" id="{8B3CEBA8-B6C4-3FEB-7C42-A8E6F7660186}"/>
              </a:ext>
            </a:extLst>
          </p:cNvPr>
          <p:cNvPicPr>
            <a:picLocks noChangeAspect="1"/>
          </p:cNvPicPr>
          <p:nvPr/>
        </p:nvPicPr>
        <p:blipFill>
          <a:blip r:embed="rId8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6"/>
              </a:ext>
            </a:extLst>
          </a:blip>
          <a:stretch>
            <a:fillRect/>
          </a:stretch>
        </p:blipFill>
        <p:spPr>
          <a:xfrm>
            <a:off x="3090912" y="1832477"/>
            <a:ext cx="228600" cy="228600"/>
          </a:xfrm>
          <a:prstGeom prst="rect">
            <a:avLst/>
          </a:prstGeom>
        </p:spPr>
      </p:pic>
      <p:pic>
        <p:nvPicPr>
          <p:cNvPr id="516" name="Gráfico 515">
            <a:extLst>
              <a:ext uri="{FF2B5EF4-FFF2-40B4-BE49-F238E27FC236}">
                <a16:creationId xmlns="" xmlns:a16="http://schemas.microsoft.com/office/drawing/2014/main" id="{B675C15E-7383-88F3-D563-A65A97CC8DD9}"/>
              </a:ext>
            </a:extLst>
          </p:cNvPr>
          <p:cNvPicPr>
            <a:picLocks noChangeAspect="1"/>
          </p:cNvPicPr>
          <p:nvPr/>
        </p:nvPicPr>
        <p:blipFill>
          <a:blip r:embed="rId8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8"/>
              </a:ext>
            </a:extLst>
          </a:blip>
          <a:stretch>
            <a:fillRect/>
          </a:stretch>
        </p:blipFill>
        <p:spPr>
          <a:xfrm>
            <a:off x="3376869" y="1833105"/>
            <a:ext cx="228600" cy="228600"/>
          </a:xfrm>
          <a:prstGeom prst="rect">
            <a:avLst/>
          </a:prstGeom>
        </p:spPr>
      </p:pic>
      <p:pic>
        <p:nvPicPr>
          <p:cNvPr id="520" name="Gráfico 519">
            <a:extLst>
              <a:ext uri="{FF2B5EF4-FFF2-40B4-BE49-F238E27FC236}">
                <a16:creationId xmlns="" xmlns:a16="http://schemas.microsoft.com/office/drawing/2014/main" id="{7FB4A921-F586-0324-D299-5FA37AAFB8F1}"/>
              </a:ext>
            </a:extLst>
          </p:cNvPr>
          <p:cNvPicPr>
            <a:picLocks noChangeAspect="1"/>
          </p:cNvPicPr>
          <p:nvPr/>
        </p:nvPicPr>
        <p:blipFill>
          <a:blip r:embed="rId8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0"/>
              </a:ext>
            </a:extLst>
          </a:blip>
          <a:stretch>
            <a:fillRect/>
          </a:stretch>
        </p:blipFill>
        <p:spPr>
          <a:xfrm>
            <a:off x="3605883" y="1821173"/>
            <a:ext cx="228600" cy="228600"/>
          </a:xfrm>
          <a:prstGeom prst="rect">
            <a:avLst/>
          </a:prstGeom>
        </p:spPr>
      </p:pic>
      <p:pic>
        <p:nvPicPr>
          <p:cNvPr id="522" name="Gráfico 521">
            <a:extLst>
              <a:ext uri="{FF2B5EF4-FFF2-40B4-BE49-F238E27FC236}">
                <a16:creationId xmlns="" xmlns:a16="http://schemas.microsoft.com/office/drawing/2014/main" id="{0CCFE1AB-7653-4A3B-9C1E-2E292EBCB633}"/>
              </a:ext>
            </a:extLst>
          </p:cNvPr>
          <p:cNvPicPr>
            <a:picLocks noChangeAspect="1"/>
          </p:cNvPicPr>
          <p:nvPr/>
        </p:nvPicPr>
        <p:blipFill>
          <a:blip r:embed="rId9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2"/>
              </a:ext>
            </a:extLst>
          </a:blip>
          <a:stretch>
            <a:fillRect/>
          </a:stretch>
        </p:blipFill>
        <p:spPr>
          <a:xfrm>
            <a:off x="3891840" y="1833733"/>
            <a:ext cx="228600" cy="228600"/>
          </a:xfrm>
          <a:prstGeom prst="rect">
            <a:avLst/>
          </a:prstGeom>
        </p:spPr>
      </p:pic>
      <p:pic>
        <p:nvPicPr>
          <p:cNvPr id="524" name="Gráfico 523">
            <a:extLst>
              <a:ext uri="{FF2B5EF4-FFF2-40B4-BE49-F238E27FC236}">
                <a16:creationId xmlns="" xmlns:a16="http://schemas.microsoft.com/office/drawing/2014/main" id="{B15E77E6-4322-FE95-E7F5-F987D502D2CF}"/>
              </a:ext>
            </a:extLst>
          </p:cNvPr>
          <p:cNvPicPr>
            <a:picLocks noChangeAspect="1"/>
          </p:cNvPicPr>
          <p:nvPr/>
        </p:nvPicPr>
        <p:blipFill>
          <a:blip r:embed="rId9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4"/>
              </a:ext>
            </a:extLst>
          </a:blip>
          <a:stretch>
            <a:fillRect/>
          </a:stretch>
        </p:blipFill>
        <p:spPr>
          <a:xfrm>
            <a:off x="4177797" y="1821801"/>
            <a:ext cx="228600" cy="228600"/>
          </a:xfrm>
          <a:prstGeom prst="rect">
            <a:avLst/>
          </a:prstGeom>
        </p:spPr>
      </p:pic>
      <p:pic>
        <p:nvPicPr>
          <p:cNvPr id="526" name="Gráfico 525">
            <a:extLst>
              <a:ext uri="{FF2B5EF4-FFF2-40B4-BE49-F238E27FC236}">
                <a16:creationId xmlns="" xmlns:a16="http://schemas.microsoft.com/office/drawing/2014/main" id="{EE5D446E-82CF-FB7F-F130-E723B10F6367}"/>
              </a:ext>
            </a:extLst>
          </p:cNvPr>
          <p:cNvPicPr>
            <a:picLocks noChangeAspect="1"/>
          </p:cNvPicPr>
          <p:nvPr/>
        </p:nvPicPr>
        <p:blipFill>
          <a:blip r:embed="rId9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6"/>
              </a:ext>
            </a:extLst>
          </a:blip>
          <a:stretch>
            <a:fillRect/>
          </a:stretch>
        </p:blipFill>
        <p:spPr>
          <a:xfrm>
            <a:off x="4463754" y="1822429"/>
            <a:ext cx="228600" cy="228600"/>
          </a:xfrm>
          <a:prstGeom prst="rect">
            <a:avLst/>
          </a:prstGeom>
        </p:spPr>
      </p:pic>
      <p:pic>
        <p:nvPicPr>
          <p:cNvPr id="528" name="Gráfico 527">
            <a:extLst>
              <a:ext uri="{FF2B5EF4-FFF2-40B4-BE49-F238E27FC236}">
                <a16:creationId xmlns="" xmlns:a16="http://schemas.microsoft.com/office/drawing/2014/main" id="{6701F3FE-505A-EE45-0C30-40A76AEF2E29}"/>
              </a:ext>
            </a:extLst>
          </p:cNvPr>
          <p:cNvPicPr>
            <a:picLocks noChangeAspect="1"/>
          </p:cNvPicPr>
          <p:nvPr/>
        </p:nvPicPr>
        <p:blipFill>
          <a:blip r:embed="rId9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8"/>
              </a:ext>
            </a:extLst>
          </a:blip>
          <a:stretch>
            <a:fillRect/>
          </a:stretch>
        </p:blipFill>
        <p:spPr>
          <a:xfrm>
            <a:off x="4749711" y="1834361"/>
            <a:ext cx="228600" cy="228600"/>
          </a:xfrm>
          <a:prstGeom prst="rect">
            <a:avLst/>
          </a:prstGeom>
        </p:spPr>
      </p:pic>
      <p:pic>
        <p:nvPicPr>
          <p:cNvPr id="530" name="Gráfico 529">
            <a:extLst>
              <a:ext uri="{FF2B5EF4-FFF2-40B4-BE49-F238E27FC236}">
                <a16:creationId xmlns="" xmlns:a16="http://schemas.microsoft.com/office/drawing/2014/main" id="{143A2D2A-324E-B519-B997-E24EC56BAC35}"/>
              </a:ext>
            </a:extLst>
          </p:cNvPr>
          <p:cNvPicPr>
            <a:picLocks noChangeAspect="1"/>
          </p:cNvPicPr>
          <p:nvPr/>
        </p:nvPicPr>
        <p:blipFill>
          <a:blip r:embed="rId9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00"/>
              </a:ext>
            </a:extLst>
          </a:blip>
          <a:stretch>
            <a:fillRect/>
          </a:stretch>
        </p:blipFill>
        <p:spPr>
          <a:xfrm>
            <a:off x="5035668" y="1834989"/>
            <a:ext cx="228600" cy="228600"/>
          </a:xfrm>
          <a:prstGeom prst="rect">
            <a:avLst/>
          </a:prstGeom>
        </p:spPr>
      </p:pic>
      <p:pic>
        <p:nvPicPr>
          <p:cNvPr id="532" name="Gráfico 531">
            <a:extLst>
              <a:ext uri="{FF2B5EF4-FFF2-40B4-BE49-F238E27FC236}">
                <a16:creationId xmlns="" xmlns:a16="http://schemas.microsoft.com/office/drawing/2014/main" id="{9217B58C-B4C8-90B8-099C-00CB42A5F92C}"/>
              </a:ext>
            </a:extLst>
          </p:cNvPr>
          <p:cNvPicPr>
            <a:picLocks noChangeAspect="1"/>
          </p:cNvPicPr>
          <p:nvPr/>
        </p:nvPicPr>
        <p:blipFill>
          <a:blip r:embed="rId10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02"/>
              </a:ext>
            </a:extLst>
          </a:blip>
          <a:stretch>
            <a:fillRect/>
          </a:stretch>
        </p:blipFill>
        <p:spPr>
          <a:xfrm>
            <a:off x="5321625" y="1835617"/>
            <a:ext cx="228600" cy="228600"/>
          </a:xfrm>
          <a:prstGeom prst="rect">
            <a:avLst/>
          </a:prstGeom>
        </p:spPr>
      </p:pic>
      <p:pic>
        <p:nvPicPr>
          <p:cNvPr id="534" name="Gráfico 533">
            <a:extLst>
              <a:ext uri="{FF2B5EF4-FFF2-40B4-BE49-F238E27FC236}">
                <a16:creationId xmlns="" xmlns:a16="http://schemas.microsoft.com/office/drawing/2014/main" id="{FBA0DC30-E85E-3333-E797-A5E802B36DC8}"/>
              </a:ext>
            </a:extLst>
          </p:cNvPr>
          <p:cNvPicPr>
            <a:picLocks noChangeAspect="1"/>
          </p:cNvPicPr>
          <p:nvPr/>
        </p:nvPicPr>
        <p:blipFill>
          <a:blip r:embed="rId10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04"/>
              </a:ext>
            </a:extLst>
          </a:blip>
          <a:stretch>
            <a:fillRect/>
          </a:stretch>
        </p:blipFill>
        <p:spPr>
          <a:xfrm>
            <a:off x="5596879" y="1823057"/>
            <a:ext cx="228600" cy="228600"/>
          </a:xfrm>
          <a:prstGeom prst="rect">
            <a:avLst/>
          </a:prstGeom>
        </p:spPr>
      </p:pic>
      <p:pic>
        <p:nvPicPr>
          <p:cNvPr id="536" name="Gráfico 535">
            <a:extLst>
              <a:ext uri="{FF2B5EF4-FFF2-40B4-BE49-F238E27FC236}">
                <a16:creationId xmlns="" xmlns:a16="http://schemas.microsoft.com/office/drawing/2014/main" id="{61E1A5E9-364E-C02A-DBBD-1126ABFF81BC}"/>
              </a:ext>
            </a:extLst>
          </p:cNvPr>
          <p:cNvPicPr>
            <a:picLocks noChangeAspect="1"/>
          </p:cNvPicPr>
          <p:nvPr/>
        </p:nvPicPr>
        <p:blipFill>
          <a:blip r:embed="rId10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06"/>
              </a:ext>
            </a:extLst>
          </a:blip>
          <a:stretch>
            <a:fillRect/>
          </a:stretch>
        </p:blipFill>
        <p:spPr>
          <a:xfrm>
            <a:off x="5839113" y="1823685"/>
            <a:ext cx="228600" cy="228600"/>
          </a:xfrm>
          <a:prstGeom prst="rect">
            <a:avLst/>
          </a:prstGeom>
        </p:spPr>
      </p:pic>
      <p:pic>
        <p:nvPicPr>
          <p:cNvPr id="538" name="Gráfico 537">
            <a:extLst>
              <a:ext uri="{FF2B5EF4-FFF2-40B4-BE49-F238E27FC236}">
                <a16:creationId xmlns="" xmlns:a16="http://schemas.microsoft.com/office/drawing/2014/main" id="{08355D5E-2470-3E1F-6D57-1F9931A32618}"/>
              </a:ext>
            </a:extLst>
          </p:cNvPr>
          <p:cNvPicPr>
            <a:picLocks noChangeAspect="1"/>
          </p:cNvPicPr>
          <p:nvPr/>
        </p:nvPicPr>
        <p:blipFill>
          <a:blip r:embed="rId10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08"/>
              </a:ext>
            </a:extLst>
          </a:blip>
          <a:stretch>
            <a:fillRect/>
          </a:stretch>
        </p:blipFill>
        <p:spPr>
          <a:xfrm>
            <a:off x="6096000" y="1824313"/>
            <a:ext cx="228600" cy="228600"/>
          </a:xfrm>
          <a:prstGeom prst="rect">
            <a:avLst/>
          </a:prstGeom>
        </p:spPr>
      </p:pic>
      <p:pic>
        <p:nvPicPr>
          <p:cNvPr id="540" name="Gráfico 539">
            <a:extLst>
              <a:ext uri="{FF2B5EF4-FFF2-40B4-BE49-F238E27FC236}">
                <a16:creationId xmlns="" xmlns:a16="http://schemas.microsoft.com/office/drawing/2014/main" id="{06AABCBE-9379-85A5-985F-7016C3E4EC84}"/>
              </a:ext>
            </a:extLst>
          </p:cNvPr>
          <p:cNvPicPr>
            <a:picLocks noChangeAspect="1"/>
          </p:cNvPicPr>
          <p:nvPr/>
        </p:nvPicPr>
        <p:blipFill>
          <a:blip r:embed="rId10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0"/>
              </a:ext>
            </a:extLst>
          </a:blip>
          <a:stretch>
            <a:fillRect/>
          </a:stretch>
        </p:blipFill>
        <p:spPr>
          <a:xfrm>
            <a:off x="6369454" y="1824941"/>
            <a:ext cx="228600" cy="228600"/>
          </a:xfrm>
          <a:prstGeom prst="rect">
            <a:avLst/>
          </a:prstGeom>
        </p:spPr>
      </p:pic>
      <p:pic>
        <p:nvPicPr>
          <p:cNvPr id="542" name="Gráfico 541">
            <a:extLst>
              <a:ext uri="{FF2B5EF4-FFF2-40B4-BE49-F238E27FC236}">
                <a16:creationId xmlns="" xmlns:a16="http://schemas.microsoft.com/office/drawing/2014/main" id="{086B3905-CACE-2D76-4238-3EB8060956C5}"/>
              </a:ext>
            </a:extLst>
          </p:cNvPr>
          <p:cNvPicPr>
            <a:picLocks noChangeAspect="1"/>
          </p:cNvPicPr>
          <p:nvPr/>
        </p:nvPicPr>
        <p:blipFill>
          <a:blip r:embed="rId1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2"/>
              </a:ext>
            </a:extLst>
          </a:blip>
          <a:stretch>
            <a:fillRect/>
          </a:stretch>
        </p:blipFill>
        <p:spPr>
          <a:xfrm>
            <a:off x="6648419" y="1825569"/>
            <a:ext cx="228600" cy="228600"/>
          </a:xfrm>
          <a:prstGeom prst="rect">
            <a:avLst/>
          </a:prstGeom>
        </p:spPr>
      </p:pic>
      <p:pic>
        <p:nvPicPr>
          <p:cNvPr id="544" name="Gráfico 543">
            <a:extLst>
              <a:ext uri="{FF2B5EF4-FFF2-40B4-BE49-F238E27FC236}">
                <a16:creationId xmlns="" xmlns:a16="http://schemas.microsoft.com/office/drawing/2014/main" id="{68E3974F-2EE8-BAAD-C537-78200C1E1FF4}"/>
              </a:ext>
            </a:extLst>
          </p:cNvPr>
          <p:cNvPicPr>
            <a:picLocks noChangeAspect="1"/>
          </p:cNvPicPr>
          <p:nvPr/>
        </p:nvPicPr>
        <p:blipFill>
          <a:blip r:embed="rId1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4"/>
              </a:ext>
            </a:extLst>
          </a:blip>
          <a:stretch>
            <a:fillRect/>
          </a:stretch>
        </p:blipFill>
        <p:spPr>
          <a:xfrm>
            <a:off x="6925346" y="1826197"/>
            <a:ext cx="228600" cy="228600"/>
          </a:xfrm>
          <a:prstGeom prst="rect">
            <a:avLst/>
          </a:prstGeom>
        </p:spPr>
      </p:pic>
      <p:pic>
        <p:nvPicPr>
          <p:cNvPr id="546" name="Gráfico 545">
            <a:extLst>
              <a:ext uri="{FF2B5EF4-FFF2-40B4-BE49-F238E27FC236}">
                <a16:creationId xmlns="" xmlns:a16="http://schemas.microsoft.com/office/drawing/2014/main" id="{A7A4ABEF-827D-F5EB-CEF2-651A75744815}"/>
              </a:ext>
            </a:extLst>
          </p:cNvPr>
          <p:cNvPicPr>
            <a:picLocks noChangeAspect="1"/>
          </p:cNvPicPr>
          <p:nvPr/>
        </p:nvPicPr>
        <p:blipFill>
          <a:blip r:embed="rId11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6"/>
              </a:ext>
            </a:extLst>
          </a:blip>
          <a:stretch>
            <a:fillRect/>
          </a:stretch>
        </p:blipFill>
        <p:spPr>
          <a:xfrm>
            <a:off x="7202273" y="1826825"/>
            <a:ext cx="228600" cy="228600"/>
          </a:xfrm>
          <a:prstGeom prst="rect">
            <a:avLst/>
          </a:prstGeom>
        </p:spPr>
      </p:pic>
      <p:pic>
        <p:nvPicPr>
          <p:cNvPr id="548" name="Gráfico 547">
            <a:extLst>
              <a:ext uri="{FF2B5EF4-FFF2-40B4-BE49-F238E27FC236}">
                <a16:creationId xmlns="" xmlns:a16="http://schemas.microsoft.com/office/drawing/2014/main" id="{FE679336-BDA5-22FE-5682-C4C44A1EE952}"/>
              </a:ext>
            </a:extLst>
          </p:cNvPr>
          <p:cNvPicPr>
            <a:picLocks noChangeAspect="1"/>
          </p:cNvPicPr>
          <p:nvPr/>
        </p:nvPicPr>
        <p:blipFill>
          <a:blip r:embed="rId11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8"/>
              </a:ext>
            </a:extLst>
          </a:blip>
          <a:stretch>
            <a:fillRect/>
          </a:stretch>
        </p:blipFill>
        <p:spPr>
          <a:xfrm>
            <a:off x="7479200" y="1827453"/>
            <a:ext cx="228600" cy="228600"/>
          </a:xfrm>
          <a:prstGeom prst="rect">
            <a:avLst/>
          </a:prstGeom>
        </p:spPr>
      </p:pic>
      <p:pic>
        <p:nvPicPr>
          <p:cNvPr id="550" name="Gráfico 549">
            <a:extLst>
              <a:ext uri="{FF2B5EF4-FFF2-40B4-BE49-F238E27FC236}">
                <a16:creationId xmlns="" xmlns:a16="http://schemas.microsoft.com/office/drawing/2014/main" id="{79871E3A-246E-3613-7F38-4A53505D7407}"/>
              </a:ext>
            </a:extLst>
          </p:cNvPr>
          <p:cNvPicPr>
            <a:picLocks noChangeAspect="1"/>
          </p:cNvPicPr>
          <p:nvPr/>
        </p:nvPicPr>
        <p:blipFill>
          <a:blip r:embed="rId11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20"/>
              </a:ext>
            </a:extLst>
          </a:blip>
          <a:stretch>
            <a:fillRect/>
          </a:stretch>
        </p:blipFill>
        <p:spPr>
          <a:xfrm>
            <a:off x="7756127" y="1828081"/>
            <a:ext cx="228600" cy="228600"/>
          </a:xfrm>
          <a:prstGeom prst="rect">
            <a:avLst/>
          </a:prstGeom>
        </p:spPr>
      </p:pic>
      <p:pic>
        <p:nvPicPr>
          <p:cNvPr id="552" name="Gráfico 551">
            <a:extLst>
              <a:ext uri="{FF2B5EF4-FFF2-40B4-BE49-F238E27FC236}">
                <a16:creationId xmlns="" xmlns:a16="http://schemas.microsoft.com/office/drawing/2014/main" id="{6161D3B3-2C21-5715-3094-F402A4FCF132}"/>
              </a:ext>
            </a:extLst>
          </p:cNvPr>
          <p:cNvPicPr>
            <a:picLocks noChangeAspect="1"/>
          </p:cNvPicPr>
          <p:nvPr/>
        </p:nvPicPr>
        <p:blipFill>
          <a:blip r:embed="rId12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22"/>
              </a:ext>
            </a:extLst>
          </a:blip>
          <a:stretch>
            <a:fillRect/>
          </a:stretch>
        </p:blipFill>
        <p:spPr>
          <a:xfrm>
            <a:off x="8031144" y="1828709"/>
            <a:ext cx="228600" cy="228600"/>
          </a:xfrm>
          <a:prstGeom prst="rect">
            <a:avLst/>
          </a:prstGeom>
        </p:spPr>
      </p:pic>
      <p:pic>
        <p:nvPicPr>
          <p:cNvPr id="554" name="Gráfico 553">
            <a:extLst>
              <a:ext uri="{FF2B5EF4-FFF2-40B4-BE49-F238E27FC236}">
                <a16:creationId xmlns="" xmlns:a16="http://schemas.microsoft.com/office/drawing/2014/main" id="{582F1223-8FD7-165A-9D2C-FBB57FB5B10C}"/>
              </a:ext>
            </a:extLst>
          </p:cNvPr>
          <p:cNvPicPr>
            <a:picLocks noChangeAspect="1"/>
          </p:cNvPicPr>
          <p:nvPr/>
        </p:nvPicPr>
        <p:blipFill>
          <a:blip r:embed="rId12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24"/>
              </a:ext>
            </a:extLst>
          </a:blip>
          <a:stretch>
            <a:fillRect/>
          </a:stretch>
        </p:blipFill>
        <p:spPr>
          <a:xfrm>
            <a:off x="8306161" y="1836245"/>
            <a:ext cx="228600" cy="228600"/>
          </a:xfrm>
          <a:prstGeom prst="rect">
            <a:avLst/>
          </a:prstGeom>
        </p:spPr>
      </p:pic>
      <p:pic>
        <p:nvPicPr>
          <p:cNvPr id="558" name="Gráfico 557">
            <a:extLst>
              <a:ext uri="{FF2B5EF4-FFF2-40B4-BE49-F238E27FC236}">
                <a16:creationId xmlns="" xmlns:a16="http://schemas.microsoft.com/office/drawing/2014/main" id="{86D90219-1C58-DF94-4A84-5D4AA6355378}"/>
              </a:ext>
            </a:extLst>
          </p:cNvPr>
          <p:cNvPicPr>
            <a:picLocks noChangeAspect="1"/>
          </p:cNvPicPr>
          <p:nvPr/>
        </p:nvPicPr>
        <p:blipFill>
          <a:blip r:embed="rId12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26"/>
              </a:ext>
            </a:extLst>
          </a:blip>
          <a:stretch>
            <a:fillRect/>
          </a:stretch>
        </p:blipFill>
        <p:spPr>
          <a:xfrm>
            <a:off x="8563048" y="1829337"/>
            <a:ext cx="228600" cy="228600"/>
          </a:xfrm>
          <a:prstGeom prst="rect">
            <a:avLst/>
          </a:prstGeom>
        </p:spPr>
      </p:pic>
      <p:pic>
        <p:nvPicPr>
          <p:cNvPr id="560" name="Gráfico 559">
            <a:extLst>
              <a:ext uri="{FF2B5EF4-FFF2-40B4-BE49-F238E27FC236}">
                <a16:creationId xmlns="" xmlns:a16="http://schemas.microsoft.com/office/drawing/2014/main" id="{3F12A56C-8D4C-E9B3-98A9-57F20D6D9734}"/>
              </a:ext>
            </a:extLst>
          </p:cNvPr>
          <p:cNvPicPr>
            <a:picLocks noChangeAspect="1"/>
          </p:cNvPicPr>
          <p:nvPr/>
        </p:nvPicPr>
        <p:blipFill>
          <a:blip r:embed="rId12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28"/>
              </a:ext>
            </a:extLst>
          </a:blip>
          <a:stretch>
            <a:fillRect/>
          </a:stretch>
        </p:blipFill>
        <p:spPr>
          <a:xfrm>
            <a:off x="8836502" y="1829965"/>
            <a:ext cx="228600" cy="228600"/>
          </a:xfrm>
          <a:prstGeom prst="rect">
            <a:avLst/>
          </a:prstGeom>
        </p:spPr>
      </p:pic>
      <p:pic>
        <p:nvPicPr>
          <p:cNvPr id="562" name="Gráfico 561">
            <a:extLst>
              <a:ext uri="{FF2B5EF4-FFF2-40B4-BE49-F238E27FC236}">
                <a16:creationId xmlns="" xmlns:a16="http://schemas.microsoft.com/office/drawing/2014/main" id="{74FB0AF0-AE12-AE0B-0756-9761ECD85698}"/>
              </a:ext>
            </a:extLst>
          </p:cNvPr>
          <p:cNvPicPr>
            <a:picLocks noChangeAspect="1"/>
          </p:cNvPicPr>
          <p:nvPr/>
        </p:nvPicPr>
        <p:blipFill>
          <a:blip r:embed="rId12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0"/>
              </a:ext>
            </a:extLst>
          </a:blip>
          <a:stretch>
            <a:fillRect/>
          </a:stretch>
        </p:blipFill>
        <p:spPr>
          <a:xfrm>
            <a:off x="9109956" y="1816777"/>
            <a:ext cx="228600" cy="228600"/>
          </a:xfrm>
          <a:prstGeom prst="rect">
            <a:avLst/>
          </a:prstGeom>
        </p:spPr>
      </p:pic>
      <p:pic>
        <p:nvPicPr>
          <p:cNvPr id="564" name="Gráfico 563">
            <a:extLst>
              <a:ext uri="{FF2B5EF4-FFF2-40B4-BE49-F238E27FC236}">
                <a16:creationId xmlns="" xmlns:a16="http://schemas.microsoft.com/office/drawing/2014/main" id="{AD0B97EC-7AEE-66DE-3345-749160B90482}"/>
              </a:ext>
            </a:extLst>
          </p:cNvPr>
          <p:cNvPicPr>
            <a:picLocks noChangeAspect="1"/>
          </p:cNvPicPr>
          <p:nvPr/>
        </p:nvPicPr>
        <p:blipFill>
          <a:blip r:embed="rId13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2"/>
              </a:ext>
            </a:extLst>
          </a:blip>
          <a:stretch>
            <a:fillRect/>
          </a:stretch>
        </p:blipFill>
        <p:spPr>
          <a:xfrm>
            <a:off x="9383410" y="1819917"/>
            <a:ext cx="228600" cy="228600"/>
          </a:xfrm>
          <a:prstGeom prst="rect">
            <a:avLst/>
          </a:prstGeom>
        </p:spPr>
      </p:pic>
      <p:pic>
        <p:nvPicPr>
          <p:cNvPr id="566" name="Gráfico 565">
            <a:extLst>
              <a:ext uri="{FF2B5EF4-FFF2-40B4-BE49-F238E27FC236}">
                <a16:creationId xmlns="" xmlns:a16="http://schemas.microsoft.com/office/drawing/2014/main" id="{F08E5B2F-1B66-3282-F591-A18A498FCFA6}"/>
              </a:ext>
            </a:extLst>
          </p:cNvPr>
          <p:cNvPicPr>
            <a:picLocks noChangeAspect="1"/>
          </p:cNvPicPr>
          <p:nvPr/>
        </p:nvPicPr>
        <p:blipFill>
          <a:blip r:embed="rId13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4"/>
              </a:ext>
            </a:extLst>
          </a:blip>
          <a:stretch>
            <a:fillRect/>
          </a:stretch>
        </p:blipFill>
        <p:spPr>
          <a:xfrm>
            <a:off x="9648069" y="1817405"/>
            <a:ext cx="228600" cy="228600"/>
          </a:xfrm>
          <a:prstGeom prst="rect">
            <a:avLst/>
          </a:prstGeom>
        </p:spPr>
      </p:pic>
      <p:pic>
        <p:nvPicPr>
          <p:cNvPr id="568" name="Gráfico 567">
            <a:extLst>
              <a:ext uri="{FF2B5EF4-FFF2-40B4-BE49-F238E27FC236}">
                <a16:creationId xmlns="" xmlns:a16="http://schemas.microsoft.com/office/drawing/2014/main" id="{3DDD17F0-C2F9-635D-24D1-481CBFE0BC95}"/>
              </a:ext>
            </a:extLst>
          </p:cNvPr>
          <p:cNvPicPr>
            <a:picLocks noChangeAspect="1"/>
          </p:cNvPicPr>
          <p:nvPr/>
        </p:nvPicPr>
        <p:blipFill>
          <a:blip r:embed="rId13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6"/>
              </a:ext>
            </a:extLst>
          </a:blip>
          <a:stretch>
            <a:fillRect/>
          </a:stretch>
        </p:blipFill>
        <p:spPr>
          <a:xfrm>
            <a:off x="9911015" y="1818033"/>
            <a:ext cx="228600" cy="228600"/>
          </a:xfrm>
          <a:prstGeom prst="rect">
            <a:avLst/>
          </a:prstGeom>
        </p:spPr>
      </p:pic>
      <p:pic>
        <p:nvPicPr>
          <p:cNvPr id="570" name="Gráfico 569">
            <a:extLst>
              <a:ext uri="{FF2B5EF4-FFF2-40B4-BE49-F238E27FC236}">
                <a16:creationId xmlns="" xmlns:a16="http://schemas.microsoft.com/office/drawing/2014/main" id="{8CC640A5-8AB8-5A2E-C924-FB4FC9F02082}"/>
              </a:ext>
            </a:extLst>
          </p:cNvPr>
          <p:cNvPicPr>
            <a:picLocks noChangeAspect="1"/>
          </p:cNvPicPr>
          <p:nvPr/>
        </p:nvPicPr>
        <p:blipFill>
          <a:blip r:embed="rId13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8"/>
              </a:ext>
            </a:extLst>
          </a:blip>
          <a:stretch>
            <a:fillRect/>
          </a:stretch>
        </p:blipFill>
        <p:spPr>
          <a:xfrm>
            <a:off x="10185827" y="1818661"/>
            <a:ext cx="228600" cy="228600"/>
          </a:xfrm>
          <a:prstGeom prst="rect">
            <a:avLst/>
          </a:prstGeom>
        </p:spPr>
      </p:pic>
      <p:pic>
        <p:nvPicPr>
          <p:cNvPr id="574" name="Gráfico 573">
            <a:extLst>
              <a:ext uri="{FF2B5EF4-FFF2-40B4-BE49-F238E27FC236}">
                <a16:creationId xmlns="" xmlns:a16="http://schemas.microsoft.com/office/drawing/2014/main" id="{01B78C2D-AE24-163A-B57F-DBE274FE9F49}"/>
              </a:ext>
            </a:extLst>
          </p:cNvPr>
          <p:cNvPicPr>
            <a:picLocks noChangeAspect="1"/>
          </p:cNvPicPr>
          <p:nvPr/>
        </p:nvPicPr>
        <p:blipFill>
          <a:blip r:embed="rId13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40"/>
              </a:ext>
            </a:extLst>
          </a:blip>
          <a:stretch>
            <a:fillRect/>
          </a:stretch>
        </p:blipFill>
        <p:spPr>
          <a:xfrm>
            <a:off x="10467258" y="1819289"/>
            <a:ext cx="228600" cy="228600"/>
          </a:xfrm>
          <a:prstGeom prst="rect">
            <a:avLst/>
          </a:prstGeom>
        </p:spPr>
      </p:pic>
      <p:pic>
        <p:nvPicPr>
          <p:cNvPr id="578" name="Gráfico 577">
            <a:extLst>
              <a:ext uri="{FF2B5EF4-FFF2-40B4-BE49-F238E27FC236}">
                <a16:creationId xmlns="" xmlns:a16="http://schemas.microsoft.com/office/drawing/2014/main" id="{C6AF6A19-F850-1841-D97C-A6B614772C4C}"/>
              </a:ext>
            </a:extLst>
          </p:cNvPr>
          <p:cNvPicPr>
            <a:picLocks noChangeAspect="1"/>
          </p:cNvPicPr>
          <p:nvPr/>
        </p:nvPicPr>
        <p:blipFill>
          <a:blip r:embed="rId14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42"/>
              </a:ext>
            </a:extLst>
          </a:blip>
          <a:stretch>
            <a:fillRect/>
          </a:stretch>
        </p:blipFill>
        <p:spPr>
          <a:xfrm>
            <a:off x="1263801" y="2213064"/>
            <a:ext cx="228600" cy="228600"/>
          </a:xfrm>
          <a:prstGeom prst="rect">
            <a:avLst/>
          </a:prstGeom>
        </p:spPr>
      </p:pic>
      <p:pic>
        <p:nvPicPr>
          <p:cNvPr id="580" name="Gráfico 579">
            <a:extLst>
              <a:ext uri="{FF2B5EF4-FFF2-40B4-BE49-F238E27FC236}">
                <a16:creationId xmlns="" xmlns:a16="http://schemas.microsoft.com/office/drawing/2014/main" id="{C11DB1AC-994C-B799-B536-C80382A9439B}"/>
              </a:ext>
            </a:extLst>
          </p:cNvPr>
          <p:cNvPicPr>
            <a:picLocks noChangeAspect="1"/>
          </p:cNvPicPr>
          <p:nvPr/>
        </p:nvPicPr>
        <p:blipFill>
          <a:blip r:embed="rId14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44"/>
              </a:ext>
            </a:extLst>
          </a:blip>
          <a:stretch>
            <a:fillRect/>
          </a:stretch>
        </p:blipFill>
        <p:spPr>
          <a:xfrm>
            <a:off x="1538265" y="2204860"/>
            <a:ext cx="228600" cy="228600"/>
          </a:xfrm>
          <a:prstGeom prst="rect">
            <a:avLst/>
          </a:prstGeom>
        </p:spPr>
      </p:pic>
      <p:pic>
        <p:nvPicPr>
          <p:cNvPr id="582" name="Gráfico 581">
            <a:extLst>
              <a:ext uri="{FF2B5EF4-FFF2-40B4-BE49-F238E27FC236}">
                <a16:creationId xmlns="" xmlns:a16="http://schemas.microsoft.com/office/drawing/2014/main" id="{0E4BCC52-E948-0841-BA62-A9DCF9F3F69C}"/>
              </a:ext>
            </a:extLst>
          </p:cNvPr>
          <p:cNvPicPr>
            <a:picLocks noChangeAspect="1"/>
          </p:cNvPicPr>
          <p:nvPr/>
        </p:nvPicPr>
        <p:blipFill>
          <a:blip r:embed="rId14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46"/>
              </a:ext>
            </a:extLst>
          </a:blip>
          <a:stretch>
            <a:fillRect/>
          </a:stretch>
        </p:blipFill>
        <p:spPr>
          <a:xfrm>
            <a:off x="1812729" y="2206032"/>
            <a:ext cx="228600" cy="228600"/>
          </a:xfrm>
          <a:prstGeom prst="rect">
            <a:avLst/>
          </a:prstGeom>
        </p:spPr>
      </p:pic>
      <p:pic>
        <p:nvPicPr>
          <p:cNvPr id="584" name="Gráfico 583">
            <a:extLst>
              <a:ext uri="{FF2B5EF4-FFF2-40B4-BE49-F238E27FC236}">
                <a16:creationId xmlns="" xmlns:a16="http://schemas.microsoft.com/office/drawing/2014/main" id="{9F21E102-613B-1ECC-3CE1-CFCB9A61CDD0}"/>
              </a:ext>
            </a:extLst>
          </p:cNvPr>
          <p:cNvPicPr>
            <a:picLocks noChangeAspect="1"/>
          </p:cNvPicPr>
          <p:nvPr/>
        </p:nvPicPr>
        <p:blipFill>
          <a:blip r:embed="rId14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48"/>
              </a:ext>
            </a:extLst>
          </a:blip>
          <a:stretch>
            <a:fillRect/>
          </a:stretch>
        </p:blipFill>
        <p:spPr>
          <a:xfrm>
            <a:off x="2087193" y="2207204"/>
            <a:ext cx="228600" cy="228600"/>
          </a:xfrm>
          <a:prstGeom prst="rect">
            <a:avLst/>
          </a:prstGeom>
        </p:spPr>
      </p:pic>
      <p:pic>
        <p:nvPicPr>
          <p:cNvPr id="586" name="Gráfico 585">
            <a:extLst>
              <a:ext uri="{FF2B5EF4-FFF2-40B4-BE49-F238E27FC236}">
                <a16:creationId xmlns="" xmlns:a16="http://schemas.microsoft.com/office/drawing/2014/main" id="{BB89650E-4BF3-7977-5667-AE714ED6700E}"/>
              </a:ext>
            </a:extLst>
          </p:cNvPr>
          <p:cNvPicPr>
            <a:picLocks noChangeAspect="1"/>
          </p:cNvPicPr>
          <p:nvPr/>
        </p:nvPicPr>
        <p:blipFill>
          <a:blip r:embed="rId14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50"/>
              </a:ext>
            </a:extLst>
          </a:blip>
          <a:stretch>
            <a:fillRect/>
          </a:stretch>
        </p:blipFill>
        <p:spPr>
          <a:xfrm>
            <a:off x="2361657" y="2208376"/>
            <a:ext cx="228600" cy="228600"/>
          </a:xfrm>
          <a:prstGeom prst="rect">
            <a:avLst/>
          </a:prstGeom>
        </p:spPr>
      </p:pic>
      <p:pic>
        <p:nvPicPr>
          <p:cNvPr id="588" name="Gráfico 587">
            <a:extLst>
              <a:ext uri="{FF2B5EF4-FFF2-40B4-BE49-F238E27FC236}">
                <a16:creationId xmlns="" xmlns:a16="http://schemas.microsoft.com/office/drawing/2014/main" id="{3E38D5AA-7E70-B6B2-BB8A-ED210C444803}"/>
              </a:ext>
            </a:extLst>
          </p:cNvPr>
          <p:cNvPicPr>
            <a:picLocks noChangeAspect="1"/>
          </p:cNvPicPr>
          <p:nvPr/>
        </p:nvPicPr>
        <p:blipFill>
          <a:blip r:embed="rId15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52"/>
              </a:ext>
            </a:extLst>
          </a:blip>
          <a:stretch>
            <a:fillRect/>
          </a:stretch>
        </p:blipFill>
        <p:spPr>
          <a:xfrm>
            <a:off x="2636121" y="2209548"/>
            <a:ext cx="228600" cy="228600"/>
          </a:xfrm>
          <a:prstGeom prst="rect">
            <a:avLst/>
          </a:prstGeom>
        </p:spPr>
      </p:pic>
      <p:pic>
        <p:nvPicPr>
          <p:cNvPr id="590" name="Gráfico 589">
            <a:extLst>
              <a:ext uri="{FF2B5EF4-FFF2-40B4-BE49-F238E27FC236}">
                <a16:creationId xmlns="" xmlns:a16="http://schemas.microsoft.com/office/drawing/2014/main" id="{A08A9908-DDE3-A58A-FDD4-3E84E66E0427}"/>
              </a:ext>
            </a:extLst>
          </p:cNvPr>
          <p:cNvPicPr>
            <a:picLocks noChangeAspect="1"/>
          </p:cNvPicPr>
          <p:nvPr/>
        </p:nvPicPr>
        <p:blipFill>
          <a:blip r:embed="rId15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54"/>
              </a:ext>
            </a:extLst>
          </a:blip>
          <a:stretch>
            <a:fillRect/>
          </a:stretch>
        </p:blipFill>
        <p:spPr>
          <a:xfrm>
            <a:off x="2910585" y="2210720"/>
            <a:ext cx="228600" cy="228600"/>
          </a:xfrm>
          <a:prstGeom prst="rect">
            <a:avLst/>
          </a:prstGeom>
        </p:spPr>
      </p:pic>
      <p:pic>
        <p:nvPicPr>
          <p:cNvPr id="592" name="Gráfico 591">
            <a:extLst>
              <a:ext uri="{FF2B5EF4-FFF2-40B4-BE49-F238E27FC236}">
                <a16:creationId xmlns="" xmlns:a16="http://schemas.microsoft.com/office/drawing/2014/main" id="{700B5626-91BF-9A23-2458-7029EE612E20}"/>
              </a:ext>
            </a:extLst>
          </p:cNvPr>
          <p:cNvPicPr>
            <a:picLocks noChangeAspect="1"/>
          </p:cNvPicPr>
          <p:nvPr/>
        </p:nvPicPr>
        <p:blipFill>
          <a:blip r:embed="rId15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56"/>
              </a:ext>
            </a:extLst>
          </a:blip>
          <a:stretch>
            <a:fillRect/>
          </a:stretch>
        </p:blipFill>
        <p:spPr>
          <a:xfrm>
            <a:off x="3185049" y="2215408"/>
            <a:ext cx="228600" cy="228600"/>
          </a:xfrm>
          <a:prstGeom prst="rect">
            <a:avLst/>
          </a:prstGeom>
        </p:spPr>
      </p:pic>
      <p:pic>
        <p:nvPicPr>
          <p:cNvPr id="594" name="Gráfico 593">
            <a:extLst>
              <a:ext uri="{FF2B5EF4-FFF2-40B4-BE49-F238E27FC236}">
                <a16:creationId xmlns="" xmlns:a16="http://schemas.microsoft.com/office/drawing/2014/main" id="{8B77AA18-98E9-4EB8-468D-76DC03B7D965}"/>
              </a:ext>
            </a:extLst>
          </p:cNvPr>
          <p:cNvPicPr>
            <a:picLocks noChangeAspect="1"/>
          </p:cNvPicPr>
          <p:nvPr/>
        </p:nvPicPr>
        <p:blipFill>
          <a:blip r:embed="rId15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58"/>
              </a:ext>
            </a:extLst>
          </a:blip>
          <a:stretch>
            <a:fillRect/>
          </a:stretch>
        </p:blipFill>
        <p:spPr>
          <a:xfrm>
            <a:off x="3459513" y="2211892"/>
            <a:ext cx="228600" cy="228600"/>
          </a:xfrm>
          <a:prstGeom prst="rect">
            <a:avLst/>
          </a:prstGeom>
        </p:spPr>
      </p:pic>
      <p:pic>
        <p:nvPicPr>
          <p:cNvPr id="596" name="Gráfico 595">
            <a:extLst>
              <a:ext uri="{FF2B5EF4-FFF2-40B4-BE49-F238E27FC236}">
                <a16:creationId xmlns="" xmlns:a16="http://schemas.microsoft.com/office/drawing/2014/main" id="{1049420A-EAC2-0712-82B2-DF6239760724}"/>
              </a:ext>
            </a:extLst>
          </p:cNvPr>
          <p:cNvPicPr>
            <a:picLocks noChangeAspect="1"/>
          </p:cNvPicPr>
          <p:nvPr/>
        </p:nvPicPr>
        <p:blipFill>
          <a:blip r:embed="rId15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60"/>
              </a:ext>
            </a:extLst>
          </a:blip>
          <a:stretch>
            <a:fillRect/>
          </a:stretch>
        </p:blipFill>
        <p:spPr>
          <a:xfrm>
            <a:off x="3733977" y="2194312"/>
            <a:ext cx="228600" cy="228600"/>
          </a:xfrm>
          <a:prstGeom prst="rect">
            <a:avLst/>
          </a:prstGeom>
        </p:spPr>
      </p:pic>
      <p:pic>
        <p:nvPicPr>
          <p:cNvPr id="598" name="Gráfico 597">
            <a:extLst>
              <a:ext uri="{FF2B5EF4-FFF2-40B4-BE49-F238E27FC236}">
                <a16:creationId xmlns="" xmlns:a16="http://schemas.microsoft.com/office/drawing/2014/main" id="{AE24545D-FDB1-B156-746A-E82E7891D80B}"/>
              </a:ext>
            </a:extLst>
          </p:cNvPr>
          <p:cNvPicPr>
            <a:picLocks noChangeAspect="1"/>
          </p:cNvPicPr>
          <p:nvPr/>
        </p:nvPicPr>
        <p:blipFill>
          <a:blip r:embed="rId16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62"/>
              </a:ext>
            </a:extLst>
          </a:blip>
          <a:stretch>
            <a:fillRect/>
          </a:stretch>
        </p:blipFill>
        <p:spPr>
          <a:xfrm>
            <a:off x="4008441" y="2195484"/>
            <a:ext cx="228600" cy="228600"/>
          </a:xfrm>
          <a:prstGeom prst="rect">
            <a:avLst/>
          </a:prstGeom>
        </p:spPr>
      </p:pic>
      <p:pic>
        <p:nvPicPr>
          <p:cNvPr id="600" name="Gráfico 599">
            <a:extLst>
              <a:ext uri="{FF2B5EF4-FFF2-40B4-BE49-F238E27FC236}">
                <a16:creationId xmlns="" xmlns:a16="http://schemas.microsoft.com/office/drawing/2014/main" id="{FCBA1E55-10F9-A775-E7EF-59F75C53D917}"/>
              </a:ext>
            </a:extLst>
          </p:cNvPr>
          <p:cNvPicPr>
            <a:picLocks noChangeAspect="1"/>
          </p:cNvPicPr>
          <p:nvPr/>
        </p:nvPicPr>
        <p:blipFill>
          <a:blip r:embed="rId16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64"/>
              </a:ext>
            </a:extLst>
          </a:blip>
          <a:stretch>
            <a:fillRect/>
          </a:stretch>
        </p:blipFill>
        <p:spPr>
          <a:xfrm>
            <a:off x="4282905" y="2196656"/>
            <a:ext cx="228600" cy="228600"/>
          </a:xfrm>
          <a:prstGeom prst="rect">
            <a:avLst/>
          </a:prstGeom>
        </p:spPr>
      </p:pic>
      <p:pic>
        <p:nvPicPr>
          <p:cNvPr id="602" name="Gráfico 601">
            <a:extLst>
              <a:ext uri="{FF2B5EF4-FFF2-40B4-BE49-F238E27FC236}">
                <a16:creationId xmlns="" xmlns:a16="http://schemas.microsoft.com/office/drawing/2014/main" id="{9016346E-559A-F692-8FEF-1272FA3DF949}"/>
              </a:ext>
            </a:extLst>
          </p:cNvPr>
          <p:cNvPicPr>
            <a:picLocks noChangeAspect="1"/>
          </p:cNvPicPr>
          <p:nvPr/>
        </p:nvPicPr>
        <p:blipFill>
          <a:blip r:embed="rId16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66"/>
              </a:ext>
            </a:extLst>
          </a:blip>
          <a:stretch>
            <a:fillRect/>
          </a:stretch>
        </p:blipFill>
        <p:spPr>
          <a:xfrm>
            <a:off x="4557369" y="2216580"/>
            <a:ext cx="228600" cy="228600"/>
          </a:xfrm>
          <a:prstGeom prst="rect">
            <a:avLst/>
          </a:prstGeom>
        </p:spPr>
      </p:pic>
      <p:pic>
        <p:nvPicPr>
          <p:cNvPr id="604" name="Gráfico 603">
            <a:extLst>
              <a:ext uri="{FF2B5EF4-FFF2-40B4-BE49-F238E27FC236}">
                <a16:creationId xmlns="" xmlns:a16="http://schemas.microsoft.com/office/drawing/2014/main" id="{419E6355-5999-1DA7-0DCB-2840B438EA84}"/>
              </a:ext>
            </a:extLst>
          </p:cNvPr>
          <p:cNvPicPr>
            <a:picLocks noChangeAspect="1"/>
          </p:cNvPicPr>
          <p:nvPr/>
        </p:nvPicPr>
        <p:blipFill>
          <a:blip r:embed="rId16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68"/>
              </a:ext>
            </a:extLst>
          </a:blip>
          <a:stretch>
            <a:fillRect/>
          </a:stretch>
        </p:blipFill>
        <p:spPr>
          <a:xfrm>
            <a:off x="4831833" y="2197828"/>
            <a:ext cx="228600" cy="228600"/>
          </a:xfrm>
          <a:prstGeom prst="rect">
            <a:avLst/>
          </a:prstGeom>
        </p:spPr>
      </p:pic>
      <p:pic>
        <p:nvPicPr>
          <p:cNvPr id="606" name="Gráfico 605">
            <a:extLst>
              <a:ext uri="{FF2B5EF4-FFF2-40B4-BE49-F238E27FC236}">
                <a16:creationId xmlns="" xmlns:a16="http://schemas.microsoft.com/office/drawing/2014/main" id="{93DB2413-15C1-465D-AC1D-2603A9B41A58}"/>
              </a:ext>
            </a:extLst>
          </p:cNvPr>
          <p:cNvPicPr>
            <a:picLocks noChangeAspect="1"/>
          </p:cNvPicPr>
          <p:nvPr/>
        </p:nvPicPr>
        <p:blipFill>
          <a:blip r:embed="rId16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70"/>
              </a:ext>
            </a:extLst>
          </a:blip>
          <a:stretch>
            <a:fillRect/>
          </a:stretch>
        </p:blipFill>
        <p:spPr>
          <a:xfrm>
            <a:off x="5106297" y="2217752"/>
            <a:ext cx="228600" cy="228600"/>
          </a:xfrm>
          <a:prstGeom prst="rect">
            <a:avLst/>
          </a:prstGeom>
        </p:spPr>
      </p:pic>
      <p:pic>
        <p:nvPicPr>
          <p:cNvPr id="610" name="Gráfico 609">
            <a:extLst>
              <a:ext uri="{FF2B5EF4-FFF2-40B4-BE49-F238E27FC236}">
                <a16:creationId xmlns="" xmlns:a16="http://schemas.microsoft.com/office/drawing/2014/main" id="{C5B8EE13-46A7-FDFA-561A-906A9E9B8179}"/>
              </a:ext>
            </a:extLst>
          </p:cNvPr>
          <p:cNvPicPr>
            <a:picLocks noChangeAspect="1"/>
          </p:cNvPicPr>
          <p:nvPr/>
        </p:nvPicPr>
        <p:blipFill>
          <a:blip r:embed="rId17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72"/>
              </a:ext>
            </a:extLst>
          </a:blip>
          <a:stretch>
            <a:fillRect/>
          </a:stretch>
        </p:blipFill>
        <p:spPr>
          <a:xfrm>
            <a:off x="5380761" y="2218924"/>
            <a:ext cx="228600" cy="228600"/>
          </a:xfrm>
          <a:prstGeom prst="rect">
            <a:avLst/>
          </a:prstGeom>
        </p:spPr>
      </p:pic>
      <p:pic>
        <p:nvPicPr>
          <p:cNvPr id="612" name="Gráfico 611">
            <a:extLst>
              <a:ext uri="{FF2B5EF4-FFF2-40B4-BE49-F238E27FC236}">
                <a16:creationId xmlns="" xmlns:a16="http://schemas.microsoft.com/office/drawing/2014/main" id="{C35594D4-83BE-FE94-8B09-482A803E0879}"/>
              </a:ext>
            </a:extLst>
          </p:cNvPr>
          <p:cNvPicPr>
            <a:picLocks noChangeAspect="1"/>
          </p:cNvPicPr>
          <p:nvPr/>
        </p:nvPicPr>
        <p:blipFill>
          <a:blip r:embed="rId17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74"/>
              </a:ext>
            </a:extLst>
          </a:blip>
          <a:stretch>
            <a:fillRect/>
          </a:stretch>
        </p:blipFill>
        <p:spPr>
          <a:xfrm>
            <a:off x="5655225" y="2216584"/>
            <a:ext cx="228600" cy="228600"/>
          </a:xfrm>
          <a:prstGeom prst="rect">
            <a:avLst/>
          </a:prstGeom>
        </p:spPr>
      </p:pic>
      <p:pic>
        <p:nvPicPr>
          <p:cNvPr id="614" name="Gráfico 613">
            <a:extLst>
              <a:ext uri="{FF2B5EF4-FFF2-40B4-BE49-F238E27FC236}">
                <a16:creationId xmlns="" xmlns:a16="http://schemas.microsoft.com/office/drawing/2014/main" id="{29EF3F55-2A3E-0DAA-CA51-CFD24CCCCFB6}"/>
              </a:ext>
            </a:extLst>
          </p:cNvPr>
          <p:cNvPicPr>
            <a:picLocks noChangeAspect="1"/>
          </p:cNvPicPr>
          <p:nvPr/>
        </p:nvPicPr>
        <p:blipFill>
          <a:blip r:embed="rId17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76"/>
              </a:ext>
            </a:extLst>
          </a:blip>
          <a:stretch>
            <a:fillRect/>
          </a:stretch>
        </p:blipFill>
        <p:spPr>
          <a:xfrm>
            <a:off x="5929689" y="2200172"/>
            <a:ext cx="228600" cy="228600"/>
          </a:xfrm>
          <a:prstGeom prst="rect">
            <a:avLst/>
          </a:prstGeom>
        </p:spPr>
      </p:pic>
      <p:pic>
        <p:nvPicPr>
          <p:cNvPr id="616" name="Gráfico 615">
            <a:extLst>
              <a:ext uri="{FF2B5EF4-FFF2-40B4-BE49-F238E27FC236}">
                <a16:creationId xmlns="" xmlns:a16="http://schemas.microsoft.com/office/drawing/2014/main" id="{E0E4C12B-3EC4-72D7-312A-9211E015FD06}"/>
              </a:ext>
            </a:extLst>
          </p:cNvPr>
          <p:cNvPicPr>
            <a:picLocks noChangeAspect="1"/>
          </p:cNvPicPr>
          <p:nvPr/>
        </p:nvPicPr>
        <p:blipFill>
          <a:blip r:embed="rId17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78"/>
              </a:ext>
            </a:extLst>
          </a:blip>
          <a:stretch>
            <a:fillRect/>
          </a:stretch>
        </p:blipFill>
        <p:spPr>
          <a:xfrm>
            <a:off x="6204153" y="2201344"/>
            <a:ext cx="228600" cy="228600"/>
          </a:xfrm>
          <a:prstGeom prst="rect">
            <a:avLst/>
          </a:prstGeom>
        </p:spPr>
      </p:pic>
      <p:pic>
        <p:nvPicPr>
          <p:cNvPr id="622" name="Gráfico 621">
            <a:extLst>
              <a:ext uri="{FF2B5EF4-FFF2-40B4-BE49-F238E27FC236}">
                <a16:creationId xmlns="" xmlns:a16="http://schemas.microsoft.com/office/drawing/2014/main" id="{470BE4D5-5C89-EF66-5D2C-DF78A54BEB36}"/>
              </a:ext>
            </a:extLst>
          </p:cNvPr>
          <p:cNvPicPr>
            <a:picLocks noChangeAspect="1"/>
          </p:cNvPicPr>
          <p:nvPr/>
        </p:nvPicPr>
        <p:blipFill>
          <a:blip r:embed="rId17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80"/>
              </a:ext>
            </a:extLst>
          </a:blip>
          <a:stretch>
            <a:fillRect/>
          </a:stretch>
        </p:blipFill>
        <p:spPr>
          <a:xfrm>
            <a:off x="6478617" y="2220096"/>
            <a:ext cx="228600" cy="228600"/>
          </a:xfrm>
          <a:prstGeom prst="rect">
            <a:avLst/>
          </a:prstGeom>
        </p:spPr>
      </p:pic>
      <p:pic>
        <p:nvPicPr>
          <p:cNvPr id="624" name="Gráfico 623">
            <a:extLst>
              <a:ext uri="{FF2B5EF4-FFF2-40B4-BE49-F238E27FC236}">
                <a16:creationId xmlns="" xmlns:a16="http://schemas.microsoft.com/office/drawing/2014/main" id="{C9CBCFBB-1E2A-D865-62C1-8BD3EBB0AC01}"/>
              </a:ext>
            </a:extLst>
          </p:cNvPr>
          <p:cNvPicPr>
            <a:picLocks noChangeAspect="1"/>
          </p:cNvPicPr>
          <p:nvPr/>
        </p:nvPicPr>
        <p:blipFill>
          <a:blip r:embed="rId18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82"/>
              </a:ext>
            </a:extLst>
          </a:blip>
          <a:stretch>
            <a:fillRect/>
          </a:stretch>
        </p:blipFill>
        <p:spPr>
          <a:xfrm>
            <a:off x="6753081" y="2202516"/>
            <a:ext cx="228600" cy="228600"/>
          </a:xfrm>
          <a:prstGeom prst="rect">
            <a:avLst/>
          </a:prstGeom>
        </p:spPr>
      </p:pic>
      <p:pic>
        <p:nvPicPr>
          <p:cNvPr id="628" name="Gráfico 627">
            <a:extLst>
              <a:ext uri="{FF2B5EF4-FFF2-40B4-BE49-F238E27FC236}">
                <a16:creationId xmlns="" xmlns:a16="http://schemas.microsoft.com/office/drawing/2014/main" id="{BA5E5B1B-B63A-6322-0671-8195D7483CDB}"/>
              </a:ext>
            </a:extLst>
          </p:cNvPr>
          <p:cNvPicPr>
            <a:picLocks noChangeAspect="1"/>
          </p:cNvPicPr>
          <p:nvPr/>
        </p:nvPicPr>
        <p:blipFill>
          <a:blip r:embed="rId18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84"/>
              </a:ext>
            </a:extLst>
          </a:blip>
          <a:stretch>
            <a:fillRect/>
          </a:stretch>
        </p:blipFill>
        <p:spPr>
          <a:xfrm>
            <a:off x="7027545" y="2221268"/>
            <a:ext cx="228600" cy="228600"/>
          </a:xfrm>
          <a:prstGeom prst="rect">
            <a:avLst/>
          </a:prstGeom>
        </p:spPr>
      </p:pic>
      <p:pic>
        <p:nvPicPr>
          <p:cNvPr id="630" name="Gráfico 629">
            <a:extLst>
              <a:ext uri="{FF2B5EF4-FFF2-40B4-BE49-F238E27FC236}">
                <a16:creationId xmlns="" xmlns:a16="http://schemas.microsoft.com/office/drawing/2014/main" id="{DD489992-E5CF-B9E1-7F6C-216FCC1D8CCA}"/>
              </a:ext>
            </a:extLst>
          </p:cNvPr>
          <p:cNvPicPr>
            <a:picLocks noChangeAspect="1"/>
          </p:cNvPicPr>
          <p:nvPr/>
        </p:nvPicPr>
        <p:blipFill>
          <a:blip r:embed="rId18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86"/>
              </a:ext>
            </a:extLst>
          </a:blip>
          <a:stretch>
            <a:fillRect/>
          </a:stretch>
        </p:blipFill>
        <p:spPr>
          <a:xfrm>
            <a:off x="7302009" y="2203688"/>
            <a:ext cx="228600" cy="228600"/>
          </a:xfrm>
          <a:prstGeom prst="rect">
            <a:avLst/>
          </a:prstGeom>
        </p:spPr>
      </p:pic>
      <p:pic>
        <p:nvPicPr>
          <p:cNvPr id="634" name="Gráfico 633">
            <a:extLst>
              <a:ext uri="{FF2B5EF4-FFF2-40B4-BE49-F238E27FC236}">
                <a16:creationId xmlns="" xmlns:a16="http://schemas.microsoft.com/office/drawing/2014/main" id="{4846BE16-DF71-94C1-D9BC-EF1C03C7403C}"/>
              </a:ext>
            </a:extLst>
          </p:cNvPr>
          <p:cNvPicPr>
            <a:picLocks noChangeAspect="1"/>
          </p:cNvPicPr>
          <p:nvPr/>
        </p:nvPicPr>
        <p:blipFill>
          <a:blip r:embed="rId18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88"/>
              </a:ext>
            </a:extLst>
          </a:blip>
          <a:stretch>
            <a:fillRect/>
          </a:stretch>
        </p:blipFill>
        <p:spPr>
          <a:xfrm>
            <a:off x="7576473" y="2222440"/>
            <a:ext cx="228600" cy="228600"/>
          </a:xfrm>
          <a:prstGeom prst="rect">
            <a:avLst/>
          </a:prstGeom>
        </p:spPr>
      </p:pic>
      <p:pic>
        <p:nvPicPr>
          <p:cNvPr id="636" name="Gráfico 635">
            <a:extLst>
              <a:ext uri="{FF2B5EF4-FFF2-40B4-BE49-F238E27FC236}">
                <a16:creationId xmlns="" xmlns:a16="http://schemas.microsoft.com/office/drawing/2014/main" id="{DF16E930-BF9D-6A5D-A63B-E087C77DD495}"/>
              </a:ext>
            </a:extLst>
          </p:cNvPr>
          <p:cNvPicPr>
            <a:picLocks noChangeAspect="1"/>
          </p:cNvPicPr>
          <p:nvPr/>
        </p:nvPicPr>
        <p:blipFill>
          <a:blip r:embed="rId18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90"/>
              </a:ext>
            </a:extLst>
          </a:blip>
          <a:stretch>
            <a:fillRect/>
          </a:stretch>
        </p:blipFill>
        <p:spPr>
          <a:xfrm>
            <a:off x="7850937" y="2214236"/>
            <a:ext cx="228600" cy="228600"/>
          </a:xfrm>
          <a:prstGeom prst="rect">
            <a:avLst/>
          </a:prstGeom>
        </p:spPr>
      </p:pic>
      <p:pic>
        <p:nvPicPr>
          <p:cNvPr id="638" name="Gráfico 637">
            <a:extLst>
              <a:ext uri="{FF2B5EF4-FFF2-40B4-BE49-F238E27FC236}">
                <a16:creationId xmlns="" xmlns:a16="http://schemas.microsoft.com/office/drawing/2014/main" id="{C6D11F05-3FD1-6D24-F493-35D575660081}"/>
              </a:ext>
            </a:extLst>
          </p:cNvPr>
          <p:cNvPicPr>
            <a:picLocks noChangeAspect="1"/>
          </p:cNvPicPr>
          <p:nvPr/>
        </p:nvPicPr>
        <p:blipFill>
          <a:blip r:embed="rId19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92"/>
              </a:ext>
            </a:extLst>
          </a:blip>
          <a:stretch>
            <a:fillRect/>
          </a:stretch>
        </p:blipFill>
        <p:spPr>
          <a:xfrm>
            <a:off x="8125401" y="2225956"/>
            <a:ext cx="228600" cy="228600"/>
          </a:xfrm>
          <a:prstGeom prst="rect">
            <a:avLst/>
          </a:prstGeom>
        </p:spPr>
      </p:pic>
      <p:pic>
        <p:nvPicPr>
          <p:cNvPr id="640" name="Gráfico 639">
            <a:extLst>
              <a:ext uri="{FF2B5EF4-FFF2-40B4-BE49-F238E27FC236}">
                <a16:creationId xmlns="" xmlns:a16="http://schemas.microsoft.com/office/drawing/2014/main" id="{39D318F7-254C-C8BF-BEAE-95E82B4AB90D}"/>
              </a:ext>
            </a:extLst>
          </p:cNvPr>
          <p:cNvPicPr>
            <a:picLocks noChangeAspect="1"/>
          </p:cNvPicPr>
          <p:nvPr/>
        </p:nvPicPr>
        <p:blipFill>
          <a:blip r:embed="rId19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94"/>
              </a:ext>
            </a:extLst>
          </a:blip>
          <a:stretch>
            <a:fillRect/>
          </a:stretch>
        </p:blipFill>
        <p:spPr>
          <a:xfrm>
            <a:off x="8399865" y="2227128"/>
            <a:ext cx="228600" cy="228600"/>
          </a:xfrm>
          <a:prstGeom prst="rect">
            <a:avLst/>
          </a:prstGeom>
        </p:spPr>
      </p:pic>
      <p:pic>
        <p:nvPicPr>
          <p:cNvPr id="642" name="Gráfico 641">
            <a:extLst>
              <a:ext uri="{FF2B5EF4-FFF2-40B4-BE49-F238E27FC236}">
                <a16:creationId xmlns="" xmlns:a16="http://schemas.microsoft.com/office/drawing/2014/main" id="{91F2F8B8-282C-B26D-250D-5368204E0200}"/>
              </a:ext>
            </a:extLst>
          </p:cNvPr>
          <p:cNvPicPr>
            <a:picLocks noChangeAspect="1"/>
          </p:cNvPicPr>
          <p:nvPr/>
        </p:nvPicPr>
        <p:blipFill>
          <a:blip r:embed="rId19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96"/>
              </a:ext>
            </a:extLst>
          </a:blip>
          <a:stretch>
            <a:fillRect/>
          </a:stretch>
        </p:blipFill>
        <p:spPr>
          <a:xfrm>
            <a:off x="8674329" y="2228309"/>
            <a:ext cx="228600" cy="228600"/>
          </a:xfrm>
          <a:prstGeom prst="rect">
            <a:avLst/>
          </a:prstGeom>
        </p:spPr>
      </p:pic>
      <p:pic>
        <p:nvPicPr>
          <p:cNvPr id="644" name="Gráfico 643">
            <a:extLst>
              <a:ext uri="{FF2B5EF4-FFF2-40B4-BE49-F238E27FC236}">
                <a16:creationId xmlns="" xmlns:a16="http://schemas.microsoft.com/office/drawing/2014/main" id="{6C6BDA7E-98FA-C451-D15F-0A2925104823}"/>
              </a:ext>
            </a:extLst>
          </p:cNvPr>
          <p:cNvPicPr>
            <a:picLocks noChangeAspect="1"/>
          </p:cNvPicPr>
          <p:nvPr/>
        </p:nvPicPr>
        <p:blipFill>
          <a:blip r:embed="rId19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98"/>
              </a:ext>
            </a:extLst>
          </a:blip>
          <a:stretch>
            <a:fillRect/>
          </a:stretch>
        </p:blipFill>
        <p:spPr>
          <a:xfrm>
            <a:off x="8948793" y="2224784"/>
            <a:ext cx="228600" cy="228600"/>
          </a:xfrm>
          <a:prstGeom prst="rect">
            <a:avLst/>
          </a:prstGeom>
        </p:spPr>
      </p:pic>
      <p:pic>
        <p:nvPicPr>
          <p:cNvPr id="646" name="Gráfico 645">
            <a:extLst>
              <a:ext uri="{FF2B5EF4-FFF2-40B4-BE49-F238E27FC236}">
                <a16:creationId xmlns="" xmlns:a16="http://schemas.microsoft.com/office/drawing/2014/main" id="{5BDFC72D-116C-2504-E4CE-84CB21814963}"/>
              </a:ext>
            </a:extLst>
          </p:cNvPr>
          <p:cNvPicPr>
            <a:picLocks noChangeAspect="1"/>
          </p:cNvPicPr>
          <p:nvPr/>
        </p:nvPicPr>
        <p:blipFill>
          <a:blip r:embed="rId19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00"/>
              </a:ext>
            </a:extLst>
          </a:blip>
          <a:stretch>
            <a:fillRect/>
          </a:stretch>
        </p:blipFill>
        <p:spPr>
          <a:xfrm>
            <a:off x="9223257" y="2223612"/>
            <a:ext cx="228600" cy="228600"/>
          </a:xfrm>
          <a:prstGeom prst="rect">
            <a:avLst/>
          </a:prstGeom>
        </p:spPr>
      </p:pic>
      <p:pic>
        <p:nvPicPr>
          <p:cNvPr id="650" name="Gráfico 649">
            <a:extLst>
              <a:ext uri="{FF2B5EF4-FFF2-40B4-BE49-F238E27FC236}">
                <a16:creationId xmlns="" xmlns:a16="http://schemas.microsoft.com/office/drawing/2014/main" id="{E5EE00DF-6E80-6908-B118-6D5FF13802C7}"/>
              </a:ext>
            </a:extLst>
          </p:cNvPr>
          <p:cNvPicPr>
            <a:picLocks noChangeAspect="1"/>
          </p:cNvPicPr>
          <p:nvPr/>
        </p:nvPicPr>
        <p:blipFill>
          <a:blip r:embed="rId20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02"/>
              </a:ext>
            </a:extLst>
          </a:blip>
          <a:stretch>
            <a:fillRect/>
          </a:stretch>
        </p:blipFill>
        <p:spPr>
          <a:xfrm>
            <a:off x="9497710" y="2193140"/>
            <a:ext cx="228600" cy="228600"/>
          </a:xfrm>
          <a:prstGeom prst="rect">
            <a:avLst/>
          </a:prstGeom>
        </p:spPr>
      </p:pic>
      <p:pic>
        <p:nvPicPr>
          <p:cNvPr id="652" name="Gráfico 651">
            <a:extLst>
              <a:ext uri="{FF2B5EF4-FFF2-40B4-BE49-F238E27FC236}">
                <a16:creationId xmlns="" xmlns:a16="http://schemas.microsoft.com/office/drawing/2014/main" id="{C2F10BB3-6146-4D6D-4386-890D3C238A0E}"/>
              </a:ext>
            </a:extLst>
          </p:cNvPr>
          <p:cNvPicPr>
            <a:picLocks noChangeAspect="1"/>
          </p:cNvPicPr>
          <p:nvPr/>
        </p:nvPicPr>
        <p:blipFill>
          <a:blip r:embed="rId20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04"/>
              </a:ext>
            </a:extLst>
          </a:blip>
          <a:stretch>
            <a:fillRect/>
          </a:stretch>
        </p:blipFill>
        <p:spPr>
          <a:xfrm>
            <a:off x="9818027" y="2196904"/>
            <a:ext cx="228600" cy="228600"/>
          </a:xfrm>
          <a:prstGeom prst="rect">
            <a:avLst/>
          </a:prstGeom>
        </p:spPr>
      </p:pic>
      <p:pic>
        <p:nvPicPr>
          <p:cNvPr id="654" name="Gráfico 653">
            <a:extLst>
              <a:ext uri="{FF2B5EF4-FFF2-40B4-BE49-F238E27FC236}">
                <a16:creationId xmlns="" xmlns:a16="http://schemas.microsoft.com/office/drawing/2014/main" id="{8652C365-576B-48CE-9EDD-0F7ECBD16D60}"/>
              </a:ext>
            </a:extLst>
          </p:cNvPr>
          <p:cNvPicPr>
            <a:picLocks noChangeAspect="1"/>
          </p:cNvPicPr>
          <p:nvPr/>
        </p:nvPicPr>
        <p:blipFill>
          <a:blip r:embed="rId20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06"/>
              </a:ext>
            </a:extLst>
          </a:blip>
          <a:stretch>
            <a:fillRect/>
          </a:stretch>
        </p:blipFill>
        <p:spPr>
          <a:xfrm>
            <a:off x="10083250" y="2194312"/>
            <a:ext cx="228600" cy="228600"/>
          </a:xfrm>
          <a:prstGeom prst="rect">
            <a:avLst/>
          </a:prstGeom>
        </p:spPr>
      </p:pic>
      <p:pic>
        <p:nvPicPr>
          <p:cNvPr id="656" name="Gráfico 655">
            <a:extLst>
              <a:ext uri="{FF2B5EF4-FFF2-40B4-BE49-F238E27FC236}">
                <a16:creationId xmlns="" xmlns:a16="http://schemas.microsoft.com/office/drawing/2014/main" id="{8D1413AA-0D91-7729-786B-389D03BE8D52}"/>
              </a:ext>
            </a:extLst>
          </p:cNvPr>
          <p:cNvPicPr>
            <a:picLocks noChangeAspect="1"/>
          </p:cNvPicPr>
          <p:nvPr/>
        </p:nvPicPr>
        <p:blipFill>
          <a:blip r:embed="rId20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08"/>
              </a:ext>
            </a:extLst>
          </a:blip>
          <a:stretch>
            <a:fillRect/>
          </a:stretch>
        </p:blipFill>
        <p:spPr>
          <a:xfrm>
            <a:off x="10352958" y="2187903"/>
            <a:ext cx="228600" cy="228600"/>
          </a:xfrm>
          <a:prstGeom prst="rect">
            <a:avLst/>
          </a:prstGeom>
        </p:spPr>
      </p:pic>
      <p:pic>
        <p:nvPicPr>
          <p:cNvPr id="658" name="Gráfico 657">
            <a:extLst>
              <a:ext uri="{FF2B5EF4-FFF2-40B4-BE49-F238E27FC236}">
                <a16:creationId xmlns="" xmlns:a16="http://schemas.microsoft.com/office/drawing/2014/main" id="{9FEB487C-970B-5267-470E-78346D6B60F0}"/>
              </a:ext>
            </a:extLst>
          </p:cNvPr>
          <p:cNvPicPr>
            <a:picLocks noChangeAspect="1"/>
          </p:cNvPicPr>
          <p:nvPr/>
        </p:nvPicPr>
        <p:blipFill>
          <a:blip r:embed="rId20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10"/>
              </a:ext>
            </a:extLst>
          </a:blip>
          <a:stretch>
            <a:fillRect/>
          </a:stretch>
        </p:blipFill>
        <p:spPr>
          <a:xfrm>
            <a:off x="10647873" y="2194312"/>
            <a:ext cx="228600" cy="228600"/>
          </a:xfrm>
          <a:prstGeom prst="rect">
            <a:avLst/>
          </a:prstGeom>
        </p:spPr>
      </p:pic>
      <p:pic>
        <p:nvPicPr>
          <p:cNvPr id="660" name="Gráfico 659">
            <a:extLst>
              <a:ext uri="{FF2B5EF4-FFF2-40B4-BE49-F238E27FC236}">
                <a16:creationId xmlns="" xmlns:a16="http://schemas.microsoft.com/office/drawing/2014/main" id="{3651D903-4BAF-17CF-51D3-CFA8BF5C596C}"/>
              </a:ext>
            </a:extLst>
          </p:cNvPr>
          <p:cNvPicPr>
            <a:picLocks noChangeAspect="1"/>
          </p:cNvPicPr>
          <p:nvPr/>
        </p:nvPicPr>
        <p:blipFill>
          <a:blip r:embed="rId2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12"/>
              </a:ext>
            </a:extLst>
          </a:blip>
          <a:stretch>
            <a:fillRect/>
          </a:stretch>
        </p:blipFill>
        <p:spPr>
          <a:xfrm>
            <a:off x="10718043" y="1793539"/>
            <a:ext cx="228600" cy="228600"/>
          </a:xfrm>
          <a:prstGeom prst="rect">
            <a:avLst/>
          </a:prstGeom>
        </p:spPr>
      </p:pic>
      <p:pic>
        <p:nvPicPr>
          <p:cNvPr id="662" name="Gráfico 661">
            <a:extLst>
              <a:ext uri="{FF2B5EF4-FFF2-40B4-BE49-F238E27FC236}">
                <a16:creationId xmlns="" xmlns:a16="http://schemas.microsoft.com/office/drawing/2014/main" id="{F0F1688F-353E-FC67-4F17-275E4C5C7CB2}"/>
              </a:ext>
            </a:extLst>
          </p:cNvPr>
          <p:cNvPicPr>
            <a:picLocks noChangeAspect="1"/>
          </p:cNvPicPr>
          <p:nvPr/>
        </p:nvPicPr>
        <p:blipFill>
          <a:blip r:embed="rId2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14"/>
              </a:ext>
            </a:extLst>
          </a:blip>
          <a:stretch>
            <a:fillRect/>
          </a:stretch>
        </p:blipFill>
        <p:spPr>
          <a:xfrm>
            <a:off x="1254771" y="2578543"/>
            <a:ext cx="228600" cy="228600"/>
          </a:xfrm>
          <a:prstGeom prst="rect">
            <a:avLst/>
          </a:prstGeom>
        </p:spPr>
      </p:pic>
      <p:pic>
        <p:nvPicPr>
          <p:cNvPr id="664" name="Gráfico 663">
            <a:extLst>
              <a:ext uri="{FF2B5EF4-FFF2-40B4-BE49-F238E27FC236}">
                <a16:creationId xmlns="" xmlns:a16="http://schemas.microsoft.com/office/drawing/2014/main" id="{AF87F9CC-09D1-620F-F6B8-0D1901735C47}"/>
              </a:ext>
            </a:extLst>
          </p:cNvPr>
          <p:cNvPicPr>
            <a:picLocks noChangeAspect="1"/>
          </p:cNvPicPr>
          <p:nvPr/>
        </p:nvPicPr>
        <p:blipFill>
          <a:blip r:embed="rId21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16"/>
              </a:ext>
            </a:extLst>
          </a:blip>
          <a:stretch>
            <a:fillRect/>
          </a:stretch>
        </p:blipFill>
        <p:spPr>
          <a:xfrm>
            <a:off x="1542071" y="2572810"/>
            <a:ext cx="228600" cy="228600"/>
          </a:xfrm>
          <a:prstGeom prst="rect">
            <a:avLst/>
          </a:prstGeom>
        </p:spPr>
      </p:pic>
      <p:pic>
        <p:nvPicPr>
          <p:cNvPr id="666" name="Gráfico 665">
            <a:extLst>
              <a:ext uri="{FF2B5EF4-FFF2-40B4-BE49-F238E27FC236}">
                <a16:creationId xmlns="" xmlns:a16="http://schemas.microsoft.com/office/drawing/2014/main" id="{81A23392-2556-D108-828B-8CD093592CB1}"/>
              </a:ext>
            </a:extLst>
          </p:cNvPr>
          <p:cNvPicPr>
            <a:picLocks noChangeAspect="1"/>
          </p:cNvPicPr>
          <p:nvPr/>
        </p:nvPicPr>
        <p:blipFill>
          <a:blip r:embed="rId21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18"/>
              </a:ext>
            </a:extLst>
          </a:blip>
          <a:stretch>
            <a:fillRect/>
          </a:stretch>
        </p:blipFill>
        <p:spPr>
          <a:xfrm>
            <a:off x="1829371" y="2551789"/>
            <a:ext cx="228600" cy="228600"/>
          </a:xfrm>
          <a:prstGeom prst="rect">
            <a:avLst/>
          </a:prstGeom>
        </p:spPr>
      </p:pic>
      <p:pic>
        <p:nvPicPr>
          <p:cNvPr id="668" name="Gráfico 667">
            <a:extLst>
              <a:ext uri="{FF2B5EF4-FFF2-40B4-BE49-F238E27FC236}">
                <a16:creationId xmlns="" xmlns:a16="http://schemas.microsoft.com/office/drawing/2014/main" id="{99325976-554C-28EE-42E6-CCE79E8428A2}"/>
              </a:ext>
            </a:extLst>
          </p:cNvPr>
          <p:cNvPicPr>
            <a:picLocks noChangeAspect="1"/>
          </p:cNvPicPr>
          <p:nvPr/>
        </p:nvPicPr>
        <p:blipFill>
          <a:blip r:embed="rId21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20"/>
              </a:ext>
            </a:extLst>
          </a:blip>
          <a:stretch>
            <a:fillRect/>
          </a:stretch>
        </p:blipFill>
        <p:spPr>
          <a:xfrm>
            <a:off x="2116671" y="2574721"/>
            <a:ext cx="228600" cy="228600"/>
          </a:xfrm>
          <a:prstGeom prst="rect">
            <a:avLst/>
          </a:prstGeom>
        </p:spPr>
      </p:pic>
      <p:pic>
        <p:nvPicPr>
          <p:cNvPr id="670" name="Gráfico 669">
            <a:extLst>
              <a:ext uri="{FF2B5EF4-FFF2-40B4-BE49-F238E27FC236}">
                <a16:creationId xmlns="" xmlns:a16="http://schemas.microsoft.com/office/drawing/2014/main" id="{1904B15E-09A1-EF14-DAFB-06A8C989B55D}"/>
              </a:ext>
            </a:extLst>
          </p:cNvPr>
          <p:cNvPicPr>
            <a:picLocks noChangeAspect="1"/>
          </p:cNvPicPr>
          <p:nvPr/>
        </p:nvPicPr>
        <p:blipFill>
          <a:blip r:embed="rId22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22"/>
              </a:ext>
            </a:extLst>
          </a:blip>
          <a:stretch>
            <a:fillRect/>
          </a:stretch>
        </p:blipFill>
        <p:spPr>
          <a:xfrm>
            <a:off x="2403971" y="2559433"/>
            <a:ext cx="228600" cy="228600"/>
          </a:xfrm>
          <a:prstGeom prst="rect">
            <a:avLst/>
          </a:prstGeom>
        </p:spPr>
      </p:pic>
      <p:pic>
        <p:nvPicPr>
          <p:cNvPr id="672" name="Gráfico 671">
            <a:extLst>
              <a:ext uri="{FF2B5EF4-FFF2-40B4-BE49-F238E27FC236}">
                <a16:creationId xmlns="" xmlns:a16="http://schemas.microsoft.com/office/drawing/2014/main" id="{6B0EB6A7-77BD-2048-F085-3C2BBC497258}"/>
              </a:ext>
            </a:extLst>
          </p:cNvPr>
          <p:cNvPicPr>
            <a:picLocks noChangeAspect="1"/>
          </p:cNvPicPr>
          <p:nvPr/>
        </p:nvPicPr>
        <p:blipFill>
          <a:blip r:embed="rId22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24"/>
              </a:ext>
            </a:extLst>
          </a:blip>
          <a:stretch>
            <a:fillRect/>
          </a:stretch>
        </p:blipFill>
        <p:spPr>
          <a:xfrm>
            <a:off x="2691271" y="2561344"/>
            <a:ext cx="228600" cy="228600"/>
          </a:xfrm>
          <a:prstGeom prst="rect">
            <a:avLst/>
          </a:prstGeom>
        </p:spPr>
      </p:pic>
      <p:pic>
        <p:nvPicPr>
          <p:cNvPr id="674" name="Gráfico 673">
            <a:extLst>
              <a:ext uri="{FF2B5EF4-FFF2-40B4-BE49-F238E27FC236}">
                <a16:creationId xmlns="" xmlns:a16="http://schemas.microsoft.com/office/drawing/2014/main" id="{424696CF-5750-8C3A-5E76-00784DBAFDAD}"/>
              </a:ext>
            </a:extLst>
          </p:cNvPr>
          <p:cNvPicPr>
            <a:picLocks noChangeAspect="1"/>
          </p:cNvPicPr>
          <p:nvPr/>
        </p:nvPicPr>
        <p:blipFill>
          <a:blip r:embed="rId22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26"/>
              </a:ext>
            </a:extLst>
          </a:blip>
          <a:stretch>
            <a:fillRect/>
          </a:stretch>
        </p:blipFill>
        <p:spPr>
          <a:xfrm>
            <a:off x="2978571" y="2563255"/>
            <a:ext cx="228600" cy="228600"/>
          </a:xfrm>
          <a:prstGeom prst="rect">
            <a:avLst/>
          </a:prstGeom>
        </p:spPr>
      </p:pic>
      <p:pic>
        <p:nvPicPr>
          <p:cNvPr id="676" name="Gráfico 675">
            <a:extLst>
              <a:ext uri="{FF2B5EF4-FFF2-40B4-BE49-F238E27FC236}">
                <a16:creationId xmlns="" xmlns:a16="http://schemas.microsoft.com/office/drawing/2014/main" id="{7D92F5BF-139A-2F96-EABB-B367C71666C8}"/>
              </a:ext>
            </a:extLst>
          </p:cNvPr>
          <p:cNvPicPr>
            <a:picLocks noChangeAspect="1"/>
          </p:cNvPicPr>
          <p:nvPr/>
        </p:nvPicPr>
        <p:blipFill>
          <a:blip r:embed="rId22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28"/>
              </a:ext>
            </a:extLst>
          </a:blip>
          <a:stretch>
            <a:fillRect/>
          </a:stretch>
        </p:blipFill>
        <p:spPr>
          <a:xfrm>
            <a:off x="3265871" y="2565166"/>
            <a:ext cx="228600" cy="228600"/>
          </a:xfrm>
          <a:prstGeom prst="rect">
            <a:avLst/>
          </a:prstGeom>
        </p:spPr>
      </p:pic>
      <p:pic>
        <p:nvPicPr>
          <p:cNvPr id="678" name="Gráfico 677">
            <a:extLst>
              <a:ext uri="{FF2B5EF4-FFF2-40B4-BE49-F238E27FC236}">
                <a16:creationId xmlns="" xmlns:a16="http://schemas.microsoft.com/office/drawing/2014/main" id="{D01739F3-81F2-AC03-2431-C9226DF9495F}"/>
              </a:ext>
            </a:extLst>
          </p:cNvPr>
          <p:cNvPicPr>
            <a:picLocks noChangeAspect="1"/>
          </p:cNvPicPr>
          <p:nvPr/>
        </p:nvPicPr>
        <p:blipFill>
          <a:blip r:embed="rId22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30"/>
              </a:ext>
            </a:extLst>
          </a:blip>
          <a:stretch>
            <a:fillRect/>
          </a:stretch>
        </p:blipFill>
        <p:spPr>
          <a:xfrm>
            <a:off x="3553171" y="2576632"/>
            <a:ext cx="228600" cy="228600"/>
          </a:xfrm>
          <a:prstGeom prst="rect">
            <a:avLst/>
          </a:prstGeom>
        </p:spPr>
      </p:pic>
      <p:pic>
        <p:nvPicPr>
          <p:cNvPr id="680" name="Gráfico 679">
            <a:extLst>
              <a:ext uri="{FF2B5EF4-FFF2-40B4-BE49-F238E27FC236}">
                <a16:creationId xmlns="" xmlns:a16="http://schemas.microsoft.com/office/drawing/2014/main" id="{ABE2C088-6147-5D27-CF8A-2A9EE747A1E8}"/>
              </a:ext>
            </a:extLst>
          </p:cNvPr>
          <p:cNvPicPr>
            <a:picLocks noChangeAspect="1"/>
          </p:cNvPicPr>
          <p:nvPr/>
        </p:nvPicPr>
        <p:blipFill>
          <a:blip r:embed="rId23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32"/>
              </a:ext>
            </a:extLst>
          </a:blip>
          <a:stretch>
            <a:fillRect/>
          </a:stretch>
        </p:blipFill>
        <p:spPr>
          <a:xfrm>
            <a:off x="3840471" y="2580463"/>
            <a:ext cx="228600" cy="228600"/>
          </a:xfrm>
          <a:prstGeom prst="rect">
            <a:avLst/>
          </a:prstGeom>
        </p:spPr>
      </p:pic>
      <p:pic>
        <p:nvPicPr>
          <p:cNvPr id="682" name="Gráfico 681">
            <a:extLst>
              <a:ext uri="{FF2B5EF4-FFF2-40B4-BE49-F238E27FC236}">
                <a16:creationId xmlns="" xmlns:a16="http://schemas.microsoft.com/office/drawing/2014/main" id="{BDCB5629-F7F8-D9AD-E163-2BCEADD189AB}"/>
              </a:ext>
            </a:extLst>
          </p:cNvPr>
          <p:cNvPicPr>
            <a:picLocks noChangeAspect="1"/>
          </p:cNvPicPr>
          <p:nvPr/>
        </p:nvPicPr>
        <p:blipFill>
          <a:blip r:embed="rId23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34"/>
              </a:ext>
            </a:extLst>
          </a:blip>
          <a:stretch>
            <a:fillRect/>
          </a:stretch>
        </p:blipFill>
        <p:spPr>
          <a:xfrm>
            <a:off x="4127771" y="2567077"/>
            <a:ext cx="228600" cy="228600"/>
          </a:xfrm>
          <a:prstGeom prst="rect">
            <a:avLst/>
          </a:prstGeom>
        </p:spPr>
      </p:pic>
      <p:pic>
        <p:nvPicPr>
          <p:cNvPr id="684" name="Gráfico 683">
            <a:extLst>
              <a:ext uri="{FF2B5EF4-FFF2-40B4-BE49-F238E27FC236}">
                <a16:creationId xmlns="" xmlns:a16="http://schemas.microsoft.com/office/drawing/2014/main" id="{BD5E1E4E-B892-4CAA-1A33-9FCC9EF80CE8}"/>
              </a:ext>
            </a:extLst>
          </p:cNvPr>
          <p:cNvPicPr>
            <a:picLocks noChangeAspect="1"/>
          </p:cNvPicPr>
          <p:nvPr/>
        </p:nvPicPr>
        <p:blipFill>
          <a:blip r:embed="rId23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36"/>
              </a:ext>
            </a:extLst>
          </a:blip>
          <a:stretch>
            <a:fillRect/>
          </a:stretch>
        </p:blipFill>
        <p:spPr>
          <a:xfrm>
            <a:off x="4415071" y="2568988"/>
            <a:ext cx="228600" cy="228600"/>
          </a:xfrm>
          <a:prstGeom prst="rect">
            <a:avLst/>
          </a:prstGeom>
        </p:spPr>
      </p:pic>
      <p:pic>
        <p:nvPicPr>
          <p:cNvPr id="686" name="Gráfico 685">
            <a:extLst>
              <a:ext uri="{FF2B5EF4-FFF2-40B4-BE49-F238E27FC236}">
                <a16:creationId xmlns="" xmlns:a16="http://schemas.microsoft.com/office/drawing/2014/main" id="{3F7AB259-FF53-D704-02A3-5341DEA824C8}"/>
              </a:ext>
            </a:extLst>
          </p:cNvPr>
          <p:cNvPicPr>
            <a:picLocks noChangeAspect="1"/>
          </p:cNvPicPr>
          <p:nvPr/>
        </p:nvPicPr>
        <p:blipFill>
          <a:blip r:embed="rId23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38"/>
              </a:ext>
            </a:extLst>
          </a:blip>
          <a:stretch>
            <a:fillRect/>
          </a:stretch>
        </p:blipFill>
        <p:spPr>
          <a:xfrm>
            <a:off x="4702371" y="2547967"/>
            <a:ext cx="228600" cy="228600"/>
          </a:xfrm>
          <a:prstGeom prst="rect">
            <a:avLst/>
          </a:prstGeom>
        </p:spPr>
      </p:pic>
      <p:pic>
        <p:nvPicPr>
          <p:cNvPr id="688" name="Gráfico 687">
            <a:extLst>
              <a:ext uri="{FF2B5EF4-FFF2-40B4-BE49-F238E27FC236}">
                <a16:creationId xmlns="" xmlns:a16="http://schemas.microsoft.com/office/drawing/2014/main" id="{093B9311-87E4-A40D-915E-594DEB038DBC}"/>
              </a:ext>
            </a:extLst>
          </p:cNvPr>
          <p:cNvPicPr>
            <a:picLocks noChangeAspect="1"/>
          </p:cNvPicPr>
          <p:nvPr/>
        </p:nvPicPr>
        <p:blipFill>
          <a:blip r:embed="rId23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40"/>
              </a:ext>
            </a:extLst>
          </a:blip>
          <a:stretch>
            <a:fillRect/>
          </a:stretch>
        </p:blipFill>
        <p:spPr>
          <a:xfrm>
            <a:off x="4989671" y="2570899"/>
            <a:ext cx="228600" cy="228600"/>
          </a:xfrm>
          <a:prstGeom prst="rect">
            <a:avLst/>
          </a:prstGeom>
        </p:spPr>
      </p:pic>
      <p:pic>
        <p:nvPicPr>
          <p:cNvPr id="690" name="Gráfico 689">
            <a:extLst>
              <a:ext uri="{FF2B5EF4-FFF2-40B4-BE49-F238E27FC236}">
                <a16:creationId xmlns="" xmlns:a16="http://schemas.microsoft.com/office/drawing/2014/main" id="{1ED82ADB-DDA7-CDDE-987B-ECD19EB53AFA}"/>
              </a:ext>
            </a:extLst>
          </p:cNvPr>
          <p:cNvPicPr>
            <a:picLocks noChangeAspect="1"/>
          </p:cNvPicPr>
          <p:nvPr/>
        </p:nvPicPr>
        <p:blipFill>
          <a:blip r:embed="rId24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42"/>
              </a:ext>
            </a:extLst>
          </a:blip>
          <a:stretch>
            <a:fillRect/>
          </a:stretch>
        </p:blipFill>
        <p:spPr>
          <a:xfrm>
            <a:off x="5276971" y="2549878"/>
            <a:ext cx="228600" cy="228600"/>
          </a:xfrm>
          <a:prstGeom prst="rect">
            <a:avLst/>
          </a:prstGeom>
        </p:spPr>
      </p:pic>
      <p:pic>
        <p:nvPicPr>
          <p:cNvPr id="692" name="Gráfico 691">
            <a:extLst>
              <a:ext uri="{FF2B5EF4-FFF2-40B4-BE49-F238E27FC236}">
                <a16:creationId xmlns="" xmlns:a16="http://schemas.microsoft.com/office/drawing/2014/main" id="{CB3ED74C-4A24-CC07-2896-821865D3E222}"/>
              </a:ext>
            </a:extLst>
          </p:cNvPr>
          <p:cNvPicPr>
            <a:picLocks noChangeAspect="1"/>
          </p:cNvPicPr>
          <p:nvPr/>
        </p:nvPicPr>
        <p:blipFill>
          <a:blip r:embed="rId24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44"/>
              </a:ext>
            </a:extLst>
          </a:blip>
          <a:stretch>
            <a:fillRect/>
          </a:stretch>
        </p:blipFill>
        <p:spPr>
          <a:xfrm>
            <a:off x="5564271" y="2540323"/>
            <a:ext cx="228600" cy="228600"/>
          </a:xfrm>
          <a:prstGeom prst="rect">
            <a:avLst/>
          </a:prstGeom>
        </p:spPr>
      </p:pic>
      <p:pic>
        <p:nvPicPr>
          <p:cNvPr id="694" name="Gráfico 693">
            <a:extLst>
              <a:ext uri="{FF2B5EF4-FFF2-40B4-BE49-F238E27FC236}">
                <a16:creationId xmlns="" xmlns:a16="http://schemas.microsoft.com/office/drawing/2014/main" id="{40517BCE-789F-DC9C-4C75-CAAF9B1F56B9}"/>
              </a:ext>
            </a:extLst>
          </p:cNvPr>
          <p:cNvPicPr>
            <a:picLocks noChangeAspect="1"/>
          </p:cNvPicPr>
          <p:nvPr/>
        </p:nvPicPr>
        <p:blipFill>
          <a:blip r:embed="rId24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46"/>
              </a:ext>
            </a:extLst>
          </a:blip>
          <a:stretch>
            <a:fillRect/>
          </a:stretch>
        </p:blipFill>
        <p:spPr>
          <a:xfrm>
            <a:off x="5851571" y="2546056"/>
            <a:ext cx="228600" cy="228600"/>
          </a:xfrm>
          <a:prstGeom prst="rect">
            <a:avLst/>
          </a:prstGeom>
        </p:spPr>
      </p:pic>
      <p:pic>
        <p:nvPicPr>
          <p:cNvPr id="696" name="Gráfico 695">
            <a:extLst>
              <a:ext uri="{FF2B5EF4-FFF2-40B4-BE49-F238E27FC236}">
                <a16:creationId xmlns="" xmlns:a16="http://schemas.microsoft.com/office/drawing/2014/main" id="{78ACB558-FAB2-1A66-986B-1ACD28C37E00}"/>
              </a:ext>
            </a:extLst>
          </p:cNvPr>
          <p:cNvPicPr>
            <a:picLocks noChangeAspect="1"/>
          </p:cNvPicPr>
          <p:nvPr/>
        </p:nvPicPr>
        <p:blipFill>
          <a:blip r:embed="rId24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48"/>
              </a:ext>
            </a:extLst>
          </a:blip>
          <a:stretch>
            <a:fillRect/>
          </a:stretch>
        </p:blipFill>
        <p:spPr>
          <a:xfrm>
            <a:off x="6138871" y="2542234"/>
            <a:ext cx="228600" cy="228600"/>
          </a:xfrm>
          <a:prstGeom prst="rect">
            <a:avLst/>
          </a:prstGeom>
        </p:spPr>
      </p:pic>
      <p:pic>
        <p:nvPicPr>
          <p:cNvPr id="698" name="Gráfico 697">
            <a:extLst>
              <a:ext uri="{FF2B5EF4-FFF2-40B4-BE49-F238E27FC236}">
                <a16:creationId xmlns="" xmlns:a16="http://schemas.microsoft.com/office/drawing/2014/main" id="{871FDD38-E9AA-95F1-E870-00299DD45A61}"/>
              </a:ext>
            </a:extLst>
          </p:cNvPr>
          <p:cNvPicPr>
            <a:picLocks noChangeAspect="1"/>
          </p:cNvPicPr>
          <p:nvPr/>
        </p:nvPicPr>
        <p:blipFill>
          <a:blip r:embed="rId24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50"/>
              </a:ext>
            </a:extLst>
          </a:blip>
          <a:stretch>
            <a:fillRect/>
          </a:stretch>
        </p:blipFill>
        <p:spPr>
          <a:xfrm>
            <a:off x="6426171" y="2553700"/>
            <a:ext cx="228600" cy="228600"/>
          </a:xfrm>
          <a:prstGeom prst="rect">
            <a:avLst/>
          </a:prstGeom>
        </p:spPr>
      </p:pic>
      <p:pic>
        <p:nvPicPr>
          <p:cNvPr id="700" name="Gráfico 699">
            <a:extLst>
              <a:ext uri="{FF2B5EF4-FFF2-40B4-BE49-F238E27FC236}">
                <a16:creationId xmlns="" xmlns:a16="http://schemas.microsoft.com/office/drawing/2014/main" id="{1615D61F-2C42-3C71-4712-2208C9F4AD00}"/>
              </a:ext>
            </a:extLst>
          </p:cNvPr>
          <p:cNvPicPr>
            <a:picLocks noChangeAspect="1"/>
          </p:cNvPicPr>
          <p:nvPr/>
        </p:nvPicPr>
        <p:blipFill>
          <a:blip r:embed="rId25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52"/>
              </a:ext>
            </a:extLst>
          </a:blip>
          <a:stretch>
            <a:fillRect/>
          </a:stretch>
        </p:blipFill>
        <p:spPr>
          <a:xfrm>
            <a:off x="6713471" y="2555611"/>
            <a:ext cx="228600" cy="228600"/>
          </a:xfrm>
          <a:prstGeom prst="rect">
            <a:avLst/>
          </a:prstGeom>
        </p:spPr>
      </p:pic>
      <p:pic>
        <p:nvPicPr>
          <p:cNvPr id="702" name="Gráfico 701">
            <a:extLst>
              <a:ext uri="{FF2B5EF4-FFF2-40B4-BE49-F238E27FC236}">
                <a16:creationId xmlns="" xmlns:a16="http://schemas.microsoft.com/office/drawing/2014/main" id="{DDA26F3F-9A10-89B1-E737-D6D79676633C}"/>
              </a:ext>
            </a:extLst>
          </p:cNvPr>
          <p:cNvPicPr>
            <a:picLocks noChangeAspect="1"/>
          </p:cNvPicPr>
          <p:nvPr/>
        </p:nvPicPr>
        <p:blipFill>
          <a:blip r:embed="rId25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54"/>
              </a:ext>
            </a:extLst>
          </a:blip>
          <a:stretch>
            <a:fillRect/>
          </a:stretch>
        </p:blipFill>
        <p:spPr>
          <a:xfrm>
            <a:off x="7000771" y="2554085"/>
            <a:ext cx="228600" cy="228600"/>
          </a:xfrm>
          <a:prstGeom prst="rect">
            <a:avLst/>
          </a:prstGeom>
        </p:spPr>
      </p:pic>
      <p:pic>
        <p:nvPicPr>
          <p:cNvPr id="704" name="Gráfico 703">
            <a:extLst>
              <a:ext uri="{FF2B5EF4-FFF2-40B4-BE49-F238E27FC236}">
                <a16:creationId xmlns="" xmlns:a16="http://schemas.microsoft.com/office/drawing/2014/main" id="{B4A9A0A6-E05C-221C-8839-C65F50B52CC2}"/>
              </a:ext>
            </a:extLst>
          </p:cNvPr>
          <p:cNvPicPr>
            <a:picLocks noChangeAspect="1"/>
          </p:cNvPicPr>
          <p:nvPr/>
        </p:nvPicPr>
        <p:blipFill>
          <a:blip r:embed="rId25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56"/>
              </a:ext>
            </a:extLst>
          </a:blip>
          <a:stretch>
            <a:fillRect/>
          </a:stretch>
        </p:blipFill>
        <p:spPr>
          <a:xfrm>
            <a:off x="7288071" y="2544145"/>
            <a:ext cx="228600" cy="228600"/>
          </a:xfrm>
          <a:prstGeom prst="rect">
            <a:avLst/>
          </a:prstGeom>
        </p:spPr>
      </p:pic>
      <p:pic>
        <p:nvPicPr>
          <p:cNvPr id="706" name="Gráfico 705">
            <a:extLst>
              <a:ext uri="{FF2B5EF4-FFF2-40B4-BE49-F238E27FC236}">
                <a16:creationId xmlns="" xmlns:a16="http://schemas.microsoft.com/office/drawing/2014/main" id="{C3AA536D-DB9A-09D7-706A-FBAD908D710E}"/>
              </a:ext>
            </a:extLst>
          </p:cNvPr>
          <p:cNvPicPr>
            <a:picLocks noChangeAspect="1"/>
          </p:cNvPicPr>
          <p:nvPr/>
        </p:nvPicPr>
        <p:blipFill>
          <a:blip r:embed="rId25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58"/>
              </a:ext>
            </a:extLst>
          </a:blip>
          <a:stretch>
            <a:fillRect/>
          </a:stretch>
        </p:blipFill>
        <p:spPr>
          <a:xfrm>
            <a:off x="7575371" y="2538412"/>
            <a:ext cx="228600" cy="228600"/>
          </a:xfrm>
          <a:prstGeom prst="rect">
            <a:avLst/>
          </a:prstGeom>
        </p:spPr>
      </p:pic>
      <p:pic>
        <p:nvPicPr>
          <p:cNvPr id="708" name="Gráfico 707">
            <a:extLst>
              <a:ext uri="{FF2B5EF4-FFF2-40B4-BE49-F238E27FC236}">
                <a16:creationId xmlns="" xmlns:a16="http://schemas.microsoft.com/office/drawing/2014/main" id="{0D1D19D9-6C7C-6F03-A30A-441313BBE8EA}"/>
              </a:ext>
            </a:extLst>
          </p:cNvPr>
          <p:cNvPicPr>
            <a:picLocks noChangeAspect="1"/>
          </p:cNvPicPr>
          <p:nvPr/>
        </p:nvPicPr>
        <p:blipFill>
          <a:blip r:embed="rId25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60"/>
              </a:ext>
            </a:extLst>
          </a:blip>
          <a:stretch>
            <a:fillRect/>
          </a:stretch>
        </p:blipFill>
        <p:spPr>
          <a:xfrm>
            <a:off x="7862660" y="2557522"/>
            <a:ext cx="228600" cy="228600"/>
          </a:xfrm>
          <a:prstGeom prst="rect">
            <a:avLst/>
          </a:prstGeom>
        </p:spPr>
      </p:pic>
      <p:pic>
        <p:nvPicPr>
          <p:cNvPr id="710" name="Gráfico 709">
            <a:extLst>
              <a:ext uri="{FF2B5EF4-FFF2-40B4-BE49-F238E27FC236}">
                <a16:creationId xmlns="" xmlns:a16="http://schemas.microsoft.com/office/drawing/2014/main" id="{C338B1A6-8B20-01AF-394E-A364E06E4A0E}"/>
              </a:ext>
            </a:extLst>
          </p:cNvPr>
          <p:cNvPicPr>
            <a:picLocks noChangeAspect="1"/>
          </p:cNvPicPr>
          <p:nvPr/>
        </p:nvPicPr>
        <p:blipFill>
          <a:blip r:embed="rId26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62"/>
              </a:ext>
            </a:extLst>
          </a:blip>
          <a:stretch>
            <a:fillRect/>
          </a:stretch>
        </p:blipFill>
        <p:spPr>
          <a:xfrm>
            <a:off x="8147284" y="2531908"/>
            <a:ext cx="228600" cy="228600"/>
          </a:xfrm>
          <a:prstGeom prst="rect">
            <a:avLst/>
          </a:prstGeom>
        </p:spPr>
      </p:pic>
      <p:pic>
        <p:nvPicPr>
          <p:cNvPr id="714" name="Gráfico 713">
            <a:extLst>
              <a:ext uri="{FF2B5EF4-FFF2-40B4-BE49-F238E27FC236}">
                <a16:creationId xmlns="" xmlns:a16="http://schemas.microsoft.com/office/drawing/2014/main" id="{1AD1F807-01F1-8C6A-9808-FB9617EFEF63}"/>
              </a:ext>
            </a:extLst>
          </p:cNvPr>
          <p:cNvPicPr>
            <a:picLocks noChangeAspect="1"/>
          </p:cNvPicPr>
          <p:nvPr/>
        </p:nvPicPr>
        <p:blipFill>
          <a:blip r:embed="rId26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64"/>
              </a:ext>
            </a:extLst>
          </a:blip>
          <a:stretch>
            <a:fillRect/>
          </a:stretch>
        </p:blipFill>
        <p:spPr>
          <a:xfrm>
            <a:off x="8471668" y="2531908"/>
            <a:ext cx="228600" cy="228600"/>
          </a:xfrm>
          <a:prstGeom prst="rect">
            <a:avLst/>
          </a:prstGeom>
        </p:spPr>
      </p:pic>
      <p:pic>
        <p:nvPicPr>
          <p:cNvPr id="716" name="Gráfico 715">
            <a:extLst>
              <a:ext uri="{FF2B5EF4-FFF2-40B4-BE49-F238E27FC236}">
                <a16:creationId xmlns="" xmlns:a16="http://schemas.microsoft.com/office/drawing/2014/main" id="{2630702F-6F86-17D0-9766-8F8604287D6D}"/>
              </a:ext>
            </a:extLst>
          </p:cNvPr>
          <p:cNvPicPr>
            <a:picLocks noChangeAspect="1"/>
          </p:cNvPicPr>
          <p:nvPr/>
        </p:nvPicPr>
        <p:blipFill>
          <a:blip r:embed="rId26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66"/>
              </a:ext>
            </a:extLst>
          </a:blip>
          <a:stretch>
            <a:fillRect/>
          </a:stretch>
        </p:blipFill>
        <p:spPr>
          <a:xfrm>
            <a:off x="8751112" y="2549493"/>
            <a:ext cx="228600" cy="228600"/>
          </a:xfrm>
          <a:prstGeom prst="rect">
            <a:avLst/>
          </a:prstGeom>
        </p:spPr>
      </p:pic>
      <p:pic>
        <p:nvPicPr>
          <p:cNvPr id="720" name="Gráfico 719">
            <a:extLst>
              <a:ext uri="{FF2B5EF4-FFF2-40B4-BE49-F238E27FC236}">
                <a16:creationId xmlns="" xmlns:a16="http://schemas.microsoft.com/office/drawing/2014/main" id="{69A658F0-91BD-9F18-1BC7-09AA24F2F0A6}"/>
              </a:ext>
            </a:extLst>
          </p:cNvPr>
          <p:cNvPicPr>
            <a:picLocks noChangeAspect="1"/>
          </p:cNvPicPr>
          <p:nvPr/>
        </p:nvPicPr>
        <p:blipFill>
          <a:blip r:embed="rId26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68"/>
              </a:ext>
            </a:extLst>
          </a:blip>
          <a:stretch>
            <a:fillRect/>
          </a:stretch>
        </p:blipFill>
        <p:spPr>
          <a:xfrm>
            <a:off x="9035736" y="2546056"/>
            <a:ext cx="228600" cy="228600"/>
          </a:xfrm>
          <a:prstGeom prst="rect">
            <a:avLst/>
          </a:prstGeom>
        </p:spPr>
      </p:pic>
      <p:pic>
        <p:nvPicPr>
          <p:cNvPr id="722" name="Gráfico 721">
            <a:extLst>
              <a:ext uri="{FF2B5EF4-FFF2-40B4-BE49-F238E27FC236}">
                <a16:creationId xmlns="" xmlns:a16="http://schemas.microsoft.com/office/drawing/2014/main" id="{C9E03798-2598-913E-361D-E89370ABBD5D}"/>
              </a:ext>
            </a:extLst>
          </p:cNvPr>
          <p:cNvPicPr>
            <a:picLocks noChangeAspect="1"/>
          </p:cNvPicPr>
          <p:nvPr/>
        </p:nvPicPr>
        <p:blipFill>
          <a:blip r:embed="rId26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70"/>
              </a:ext>
            </a:extLst>
          </a:blip>
          <a:stretch>
            <a:fillRect/>
          </a:stretch>
        </p:blipFill>
        <p:spPr>
          <a:xfrm>
            <a:off x="9320360" y="2531908"/>
            <a:ext cx="228600" cy="228600"/>
          </a:xfrm>
          <a:prstGeom prst="rect">
            <a:avLst/>
          </a:prstGeom>
        </p:spPr>
      </p:pic>
      <p:pic>
        <p:nvPicPr>
          <p:cNvPr id="726" name="Gráfico 725">
            <a:extLst>
              <a:ext uri="{FF2B5EF4-FFF2-40B4-BE49-F238E27FC236}">
                <a16:creationId xmlns="" xmlns:a16="http://schemas.microsoft.com/office/drawing/2014/main" id="{A5FE8B38-CC06-B4FE-D114-D23D3DD3FF0D}"/>
              </a:ext>
            </a:extLst>
          </p:cNvPr>
          <p:cNvPicPr>
            <a:picLocks noChangeAspect="1"/>
          </p:cNvPicPr>
          <p:nvPr/>
        </p:nvPicPr>
        <p:blipFill>
          <a:blip r:embed="rId27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72"/>
              </a:ext>
            </a:extLst>
          </a:blip>
          <a:stretch>
            <a:fillRect/>
          </a:stretch>
        </p:blipFill>
        <p:spPr>
          <a:xfrm>
            <a:off x="9606148" y="2515086"/>
            <a:ext cx="228600" cy="228600"/>
          </a:xfrm>
          <a:prstGeom prst="rect">
            <a:avLst/>
          </a:prstGeom>
        </p:spPr>
      </p:pic>
      <p:pic>
        <p:nvPicPr>
          <p:cNvPr id="730" name="Gráfico 729">
            <a:extLst>
              <a:ext uri="{FF2B5EF4-FFF2-40B4-BE49-F238E27FC236}">
                <a16:creationId xmlns="" xmlns:a16="http://schemas.microsoft.com/office/drawing/2014/main" id="{AD2A8B6D-3170-A93B-715C-E56240959BFA}"/>
              </a:ext>
            </a:extLst>
          </p:cNvPr>
          <p:cNvPicPr>
            <a:picLocks noChangeAspect="1"/>
          </p:cNvPicPr>
          <p:nvPr/>
        </p:nvPicPr>
        <p:blipFill>
          <a:blip r:embed="rId27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74"/>
              </a:ext>
            </a:extLst>
          </a:blip>
          <a:stretch>
            <a:fillRect/>
          </a:stretch>
        </p:blipFill>
        <p:spPr>
          <a:xfrm>
            <a:off x="9891936" y="2515086"/>
            <a:ext cx="228600" cy="228600"/>
          </a:xfrm>
          <a:prstGeom prst="rect">
            <a:avLst/>
          </a:prstGeom>
        </p:spPr>
      </p:pic>
      <p:pic>
        <p:nvPicPr>
          <p:cNvPr id="732" name="Gráfico 731">
            <a:extLst>
              <a:ext uri="{FF2B5EF4-FFF2-40B4-BE49-F238E27FC236}">
                <a16:creationId xmlns="" xmlns:a16="http://schemas.microsoft.com/office/drawing/2014/main" id="{3A0D7FF2-7564-FB79-B757-1284F66D9AD0}"/>
              </a:ext>
            </a:extLst>
          </p:cNvPr>
          <p:cNvPicPr>
            <a:picLocks noChangeAspect="1"/>
          </p:cNvPicPr>
          <p:nvPr/>
        </p:nvPicPr>
        <p:blipFill>
          <a:blip r:embed="rId27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76"/>
              </a:ext>
            </a:extLst>
          </a:blip>
          <a:stretch>
            <a:fillRect/>
          </a:stretch>
        </p:blipFill>
        <p:spPr>
          <a:xfrm>
            <a:off x="10169052" y="2515086"/>
            <a:ext cx="228600" cy="228600"/>
          </a:xfrm>
          <a:prstGeom prst="rect">
            <a:avLst/>
          </a:prstGeom>
        </p:spPr>
      </p:pic>
      <p:pic>
        <p:nvPicPr>
          <p:cNvPr id="734" name="Gráfico 733">
            <a:extLst>
              <a:ext uri="{FF2B5EF4-FFF2-40B4-BE49-F238E27FC236}">
                <a16:creationId xmlns="" xmlns:a16="http://schemas.microsoft.com/office/drawing/2014/main" id="{3135597B-BA9B-1FE3-A83D-33EF9DA24BAC}"/>
              </a:ext>
            </a:extLst>
          </p:cNvPr>
          <p:cNvPicPr>
            <a:picLocks noChangeAspect="1"/>
          </p:cNvPicPr>
          <p:nvPr/>
        </p:nvPicPr>
        <p:blipFill>
          <a:blip r:embed="rId27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78"/>
              </a:ext>
            </a:extLst>
          </a:blip>
          <a:stretch>
            <a:fillRect/>
          </a:stretch>
        </p:blipFill>
        <p:spPr>
          <a:xfrm>
            <a:off x="10391790" y="2515086"/>
            <a:ext cx="228600" cy="228600"/>
          </a:xfrm>
          <a:prstGeom prst="rect">
            <a:avLst/>
          </a:prstGeom>
        </p:spPr>
      </p:pic>
      <p:pic>
        <p:nvPicPr>
          <p:cNvPr id="738" name="Gráfico 737">
            <a:extLst>
              <a:ext uri="{FF2B5EF4-FFF2-40B4-BE49-F238E27FC236}">
                <a16:creationId xmlns="" xmlns:a16="http://schemas.microsoft.com/office/drawing/2014/main" id="{CFDC1640-0693-6B18-A281-2F211C370F87}"/>
              </a:ext>
            </a:extLst>
          </p:cNvPr>
          <p:cNvPicPr>
            <a:picLocks noChangeAspect="1"/>
          </p:cNvPicPr>
          <p:nvPr/>
        </p:nvPicPr>
        <p:blipFill>
          <a:blip r:embed="rId27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80"/>
              </a:ext>
            </a:extLst>
          </a:blip>
          <a:stretch>
            <a:fillRect/>
          </a:stretch>
        </p:blipFill>
        <p:spPr>
          <a:xfrm>
            <a:off x="10667999" y="2480785"/>
            <a:ext cx="228600" cy="228600"/>
          </a:xfrm>
          <a:prstGeom prst="rect">
            <a:avLst/>
          </a:prstGeom>
        </p:spPr>
      </p:pic>
      <p:pic>
        <p:nvPicPr>
          <p:cNvPr id="740" name="Gráfico 739">
            <a:extLst>
              <a:ext uri="{FF2B5EF4-FFF2-40B4-BE49-F238E27FC236}">
                <a16:creationId xmlns="" xmlns:a16="http://schemas.microsoft.com/office/drawing/2014/main" id="{B7268B1D-20B0-EA2A-7644-15284EA4F763}"/>
              </a:ext>
            </a:extLst>
          </p:cNvPr>
          <p:cNvPicPr>
            <a:picLocks noChangeAspect="1"/>
          </p:cNvPicPr>
          <p:nvPr/>
        </p:nvPicPr>
        <p:blipFill>
          <a:blip r:embed="rId28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82"/>
              </a:ext>
            </a:extLst>
          </a:blip>
          <a:stretch>
            <a:fillRect/>
          </a:stretch>
        </p:blipFill>
        <p:spPr>
          <a:xfrm>
            <a:off x="1254771" y="2940104"/>
            <a:ext cx="228600" cy="228600"/>
          </a:xfrm>
          <a:prstGeom prst="rect">
            <a:avLst/>
          </a:prstGeom>
        </p:spPr>
      </p:pic>
      <p:pic>
        <p:nvPicPr>
          <p:cNvPr id="742" name="Gráfico 741">
            <a:extLst>
              <a:ext uri="{FF2B5EF4-FFF2-40B4-BE49-F238E27FC236}">
                <a16:creationId xmlns="" xmlns:a16="http://schemas.microsoft.com/office/drawing/2014/main" id="{8C506809-F408-FEA9-BCC5-E2ACB443E93A}"/>
              </a:ext>
            </a:extLst>
          </p:cNvPr>
          <p:cNvPicPr>
            <a:picLocks noChangeAspect="1"/>
          </p:cNvPicPr>
          <p:nvPr/>
        </p:nvPicPr>
        <p:blipFill>
          <a:blip r:embed="rId28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84"/>
              </a:ext>
            </a:extLst>
          </a:blip>
          <a:stretch>
            <a:fillRect/>
          </a:stretch>
        </p:blipFill>
        <p:spPr>
          <a:xfrm>
            <a:off x="1540020" y="2943181"/>
            <a:ext cx="228600" cy="228600"/>
          </a:xfrm>
          <a:prstGeom prst="rect">
            <a:avLst/>
          </a:prstGeom>
        </p:spPr>
      </p:pic>
      <p:pic>
        <p:nvPicPr>
          <p:cNvPr id="746" name="Gráfico 745">
            <a:extLst>
              <a:ext uri="{FF2B5EF4-FFF2-40B4-BE49-F238E27FC236}">
                <a16:creationId xmlns="" xmlns:a16="http://schemas.microsoft.com/office/drawing/2014/main" id="{61CA9DF5-F1A4-1A71-A260-78242ED7A7A8}"/>
              </a:ext>
            </a:extLst>
          </p:cNvPr>
          <p:cNvPicPr>
            <a:picLocks noChangeAspect="1"/>
          </p:cNvPicPr>
          <p:nvPr/>
        </p:nvPicPr>
        <p:blipFill>
          <a:blip r:embed="rId28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86"/>
              </a:ext>
            </a:extLst>
          </a:blip>
          <a:stretch>
            <a:fillRect/>
          </a:stretch>
        </p:blipFill>
        <p:spPr>
          <a:xfrm>
            <a:off x="1825269" y="2946264"/>
            <a:ext cx="228600" cy="228600"/>
          </a:xfrm>
          <a:prstGeom prst="rect">
            <a:avLst/>
          </a:prstGeom>
        </p:spPr>
      </p:pic>
      <p:pic>
        <p:nvPicPr>
          <p:cNvPr id="748" name="Gráfico 747">
            <a:extLst>
              <a:ext uri="{FF2B5EF4-FFF2-40B4-BE49-F238E27FC236}">
                <a16:creationId xmlns="" xmlns:a16="http://schemas.microsoft.com/office/drawing/2014/main" id="{7A647B6C-5ED5-92B4-35BA-E0010E7E64A4}"/>
              </a:ext>
            </a:extLst>
          </p:cNvPr>
          <p:cNvPicPr>
            <a:picLocks noChangeAspect="1"/>
          </p:cNvPicPr>
          <p:nvPr/>
        </p:nvPicPr>
        <p:blipFill>
          <a:blip r:embed="rId28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88"/>
              </a:ext>
            </a:extLst>
          </a:blip>
          <a:stretch>
            <a:fillRect/>
          </a:stretch>
        </p:blipFill>
        <p:spPr>
          <a:xfrm>
            <a:off x="2110518" y="2937027"/>
            <a:ext cx="228600" cy="228600"/>
          </a:xfrm>
          <a:prstGeom prst="rect">
            <a:avLst/>
          </a:prstGeom>
        </p:spPr>
      </p:pic>
      <p:pic>
        <p:nvPicPr>
          <p:cNvPr id="750" name="Gráfico 749">
            <a:extLst>
              <a:ext uri="{FF2B5EF4-FFF2-40B4-BE49-F238E27FC236}">
                <a16:creationId xmlns="" xmlns:a16="http://schemas.microsoft.com/office/drawing/2014/main" id="{8CFEDBE2-0179-AA48-28BC-2D33B302D11A}"/>
              </a:ext>
            </a:extLst>
          </p:cNvPr>
          <p:cNvPicPr>
            <a:picLocks noChangeAspect="1"/>
          </p:cNvPicPr>
          <p:nvPr/>
        </p:nvPicPr>
        <p:blipFill>
          <a:blip r:embed="rId28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90"/>
              </a:ext>
            </a:extLst>
          </a:blip>
          <a:stretch>
            <a:fillRect/>
          </a:stretch>
        </p:blipFill>
        <p:spPr>
          <a:xfrm>
            <a:off x="2395767" y="2921642"/>
            <a:ext cx="228600" cy="228600"/>
          </a:xfrm>
          <a:prstGeom prst="rect">
            <a:avLst/>
          </a:prstGeom>
        </p:spPr>
      </p:pic>
      <p:pic>
        <p:nvPicPr>
          <p:cNvPr id="752" name="Gráfico 751">
            <a:extLst>
              <a:ext uri="{FF2B5EF4-FFF2-40B4-BE49-F238E27FC236}">
                <a16:creationId xmlns="" xmlns:a16="http://schemas.microsoft.com/office/drawing/2014/main" id="{34D57207-FB82-B5D7-49B3-F2C015B8C2EE}"/>
              </a:ext>
            </a:extLst>
          </p:cNvPr>
          <p:cNvPicPr>
            <a:picLocks noChangeAspect="1"/>
          </p:cNvPicPr>
          <p:nvPr/>
        </p:nvPicPr>
        <p:blipFill>
          <a:blip r:embed="rId29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92"/>
              </a:ext>
            </a:extLst>
          </a:blip>
          <a:stretch>
            <a:fillRect/>
          </a:stretch>
        </p:blipFill>
        <p:spPr>
          <a:xfrm>
            <a:off x="2681016" y="2906257"/>
            <a:ext cx="228600" cy="228600"/>
          </a:xfrm>
          <a:prstGeom prst="rect">
            <a:avLst/>
          </a:prstGeom>
        </p:spPr>
      </p:pic>
      <p:pic>
        <p:nvPicPr>
          <p:cNvPr id="754" name="Gráfico 753">
            <a:extLst>
              <a:ext uri="{FF2B5EF4-FFF2-40B4-BE49-F238E27FC236}">
                <a16:creationId xmlns="" xmlns:a16="http://schemas.microsoft.com/office/drawing/2014/main" id="{A5DE9520-EDB9-6486-202D-602CD8833BC7}"/>
              </a:ext>
            </a:extLst>
          </p:cNvPr>
          <p:cNvPicPr>
            <a:picLocks noChangeAspect="1"/>
          </p:cNvPicPr>
          <p:nvPr/>
        </p:nvPicPr>
        <p:blipFill>
          <a:blip r:embed="rId29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94"/>
              </a:ext>
            </a:extLst>
          </a:blip>
          <a:stretch>
            <a:fillRect/>
          </a:stretch>
        </p:blipFill>
        <p:spPr>
          <a:xfrm>
            <a:off x="2966265" y="2924719"/>
            <a:ext cx="228600" cy="228600"/>
          </a:xfrm>
          <a:prstGeom prst="rect">
            <a:avLst/>
          </a:prstGeom>
        </p:spPr>
      </p:pic>
      <p:pic>
        <p:nvPicPr>
          <p:cNvPr id="756" name="Gráfico 755">
            <a:extLst>
              <a:ext uri="{FF2B5EF4-FFF2-40B4-BE49-F238E27FC236}">
                <a16:creationId xmlns="" xmlns:a16="http://schemas.microsoft.com/office/drawing/2014/main" id="{0C15E593-61AA-7E46-6F46-ABF40D8F69CD}"/>
              </a:ext>
            </a:extLst>
          </p:cNvPr>
          <p:cNvPicPr>
            <a:picLocks noChangeAspect="1"/>
          </p:cNvPicPr>
          <p:nvPr/>
        </p:nvPicPr>
        <p:blipFill>
          <a:blip r:embed="rId29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96"/>
              </a:ext>
            </a:extLst>
          </a:blip>
          <a:stretch>
            <a:fillRect/>
          </a:stretch>
        </p:blipFill>
        <p:spPr>
          <a:xfrm>
            <a:off x="3251514" y="2930873"/>
            <a:ext cx="228600" cy="228600"/>
          </a:xfrm>
          <a:prstGeom prst="rect">
            <a:avLst/>
          </a:prstGeom>
        </p:spPr>
      </p:pic>
      <p:pic>
        <p:nvPicPr>
          <p:cNvPr id="758" name="Gráfico 757">
            <a:extLst>
              <a:ext uri="{FF2B5EF4-FFF2-40B4-BE49-F238E27FC236}">
                <a16:creationId xmlns="" xmlns:a16="http://schemas.microsoft.com/office/drawing/2014/main" id="{66AC0B03-28C4-ADE8-1645-697FD739CC2E}"/>
              </a:ext>
            </a:extLst>
          </p:cNvPr>
          <p:cNvPicPr>
            <a:picLocks noChangeAspect="1"/>
          </p:cNvPicPr>
          <p:nvPr/>
        </p:nvPicPr>
        <p:blipFill>
          <a:blip r:embed="rId29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98"/>
              </a:ext>
            </a:extLst>
          </a:blip>
          <a:stretch>
            <a:fillRect/>
          </a:stretch>
        </p:blipFill>
        <p:spPr>
          <a:xfrm>
            <a:off x="3536763" y="2933950"/>
            <a:ext cx="228600" cy="228600"/>
          </a:xfrm>
          <a:prstGeom prst="rect">
            <a:avLst/>
          </a:prstGeom>
        </p:spPr>
      </p:pic>
      <p:pic>
        <p:nvPicPr>
          <p:cNvPr id="764" name="Gráfico 763">
            <a:extLst>
              <a:ext uri="{FF2B5EF4-FFF2-40B4-BE49-F238E27FC236}">
                <a16:creationId xmlns="" xmlns:a16="http://schemas.microsoft.com/office/drawing/2014/main" id="{B561260C-BA77-6296-2DEB-76A1631A9522}"/>
              </a:ext>
            </a:extLst>
          </p:cNvPr>
          <p:cNvPicPr>
            <a:picLocks noChangeAspect="1"/>
          </p:cNvPicPr>
          <p:nvPr/>
        </p:nvPicPr>
        <p:blipFill>
          <a:blip r:embed="rId29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00"/>
              </a:ext>
            </a:extLst>
          </a:blip>
          <a:stretch>
            <a:fillRect/>
          </a:stretch>
        </p:blipFill>
        <p:spPr>
          <a:xfrm>
            <a:off x="3822012" y="2927796"/>
            <a:ext cx="228600" cy="228600"/>
          </a:xfrm>
          <a:prstGeom prst="rect">
            <a:avLst/>
          </a:prstGeom>
        </p:spPr>
      </p:pic>
      <p:pic>
        <p:nvPicPr>
          <p:cNvPr id="766" name="Gráfico 765">
            <a:extLst>
              <a:ext uri="{FF2B5EF4-FFF2-40B4-BE49-F238E27FC236}">
                <a16:creationId xmlns="" xmlns:a16="http://schemas.microsoft.com/office/drawing/2014/main" id="{B9ABC6E2-E49B-5E50-6779-31C4706F9134}"/>
              </a:ext>
            </a:extLst>
          </p:cNvPr>
          <p:cNvPicPr>
            <a:picLocks noChangeAspect="1"/>
          </p:cNvPicPr>
          <p:nvPr/>
        </p:nvPicPr>
        <p:blipFill>
          <a:blip r:embed="rId30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02"/>
              </a:ext>
            </a:extLst>
          </a:blip>
          <a:stretch>
            <a:fillRect/>
          </a:stretch>
        </p:blipFill>
        <p:spPr>
          <a:xfrm>
            <a:off x="4107261" y="2909334"/>
            <a:ext cx="228600" cy="228600"/>
          </a:xfrm>
          <a:prstGeom prst="rect">
            <a:avLst/>
          </a:prstGeom>
        </p:spPr>
      </p:pic>
      <p:pic>
        <p:nvPicPr>
          <p:cNvPr id="768" name="Gráfico 767">
            <a:extLst>
              <a:ext uri="{FF2B5EF4-FFF2-40B4-BE49-F238E27FC236}">
                <a16:creationId xmlns="" xmlns:a16="http://schemas.microsoft.com/office/drawing/2014/main" id="{AC5A8177-0805-7396-296C-42B316C823B7}"/>
              </a:ext>
            </a:extLst>
          </p:cNvPr>
          <p:cNvPicPr>
            <a:picLocks noChangeAspect="1"/>
          </p:cNvPicPr>
          <p:nvPr/>
        </p:nvPicPr>
        <p:blipFill>
          <a:blip r:embed="rId30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04"/>
              </a:ext>
            </a:extLst>
          </a:blip>
          <a:stretch>
            <a:fillRect/>
          </a:stretch>
        </p:blipFill>
        <p:spPr>
          <a:xfrm>
            <a:off x="4392510" y="2912411"/>
            <a:ext cx="228600" cy="228600"/>
          </a:xfrm>
          <a:prstGeom prst="rect">
            <a:avLst/>
          </a:prstGeom>
        </p:spPr>
      </p:pic>
      <p:pic>
        <p:nvPicPr>
          <p:cNvPr id="772" name="Gráfico 771">
            <a:extLst>
              <a:ext uri="{FF2B5EF4-FFF2-40B4-BE49-F238E27FC236}">
                <a16:creationId xmlns="" xmlns:a16="http://schemas.microsoft.com/office/drawing/2014/main" id="{15F24A57-3A41-47C6-A56E-4CB873D91F4E}"/>
              </a:ext>
            </a:extLst>
          </p:cNvPr>
          <p:cNvPicPr>
            <a:picLocks noChangeAspect="1"/>
          </p:cNvPicPr>
          <p:nvPr/>
        </p:nvPicPr>
        <p:blipFill>
          <a:blip r:embed="rId30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06"/>
              </a:ext>
            </a:extLst>
          </a:blip>
          <a:stretch>
            <a:fillRect/>
          </a:stretch>
        </p:blipFill>
        <p:spPr>
          <a:xfrm>
            <a:off x="4677759" y="2869333"/>
            <a:ext cx="228600" cy="228600"/>
          </a:xfrm>
          <a:prstGeom prst="rect">
            <a:avLst/>
          </a:prstGeom>
        </p:spPr>
      </p:pic>
      <p:pic>
        <p:nvPicPr>
          <p:cNvPr id="774" name="Gráfico 773">
            <a:extLst>
              <a:ext uri="{FF2B5EF4-FFF2-40B4-BE49-F238E27FC236}">
                <a16:creationId xmlns="" xmlns:a16="http://schemas.microsoft.com/office/drawing/2014/main" id="{2E48B0D7-E3DF-1214-D0B6-F2CADD55696A}"/>
              </a:ext>
            </a:extLst>
          </p:cNvPr>
          <p:cNvPicPr>
            <a:picLocks noChangeAspect="1"/>
          </p:cNvPicPr>
          <p:nvPr/>
        </p:nvPicPr>
        <p:blipFill>
          <a:blip r:embed="rId30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08"/>
              </a:ext>
            </a:extLst>
          </a:blip>
          <a:stretch>
            <a:fillRect/>
          </a:stretch>
        </p:blipFill>
        <p:spPr>
          <a:xfrm>
            <a:off x="4963008" y="2918565"/>
            <a:ext cx="228600" cy="228600"/>
          </a:xfrm>
          <a:prstGeom prst="rect">
            <a:avLst/>
          </a:prstGeom>
        </p:spPr>
      </p:pic>
      <p:pic>
        <p:nvPicPr>
          <p:cNvPr id="776" name="Gráfico 775">
            <a:extLst>
              <a:ext uri="{FF2B5EF4-FFF2-40B4-BE49-F238E27FC236}">
                <a16:creationId xmlns="" xmlns:a16="http://schemas.microsoft.com/office/drawing/2014/main" id="{23898DA0-743E-ADF2-BAAB-E7DCC2C28C5F}"/>
              </a:ext>
            </a:extLst>
          </p:cNvPr>
          <p:cNvPicPr>
            <a:picLocks noChangeAspect="1"/>
          </p:cNvPicPr>
          <p:nvPr/>
        </p:nvPicPr>
        <p:blipFill>
          <a:blip r:embed="rId30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10"/>
              </a:ext>
            </a:extLst>
          </a:blip>
          <a:stretch>
            <a:fillRect/>
          </a:stretch>
        </p:blipFill>
        <p:spPr>
          <a:xfrm>
            <a:off x="5248257" y="2900103"/>
            <a:ext cx="228600" cy="228600"/>
          </a:xfrm>
          <a:prstGeom prst="rect">
            <a:avLst/>
          </a:prstGeom>
        </p:spPr>
      </p:pic>
      <p:pic>
        <p:nvPicPr>
          <p:cNvPr id="778" name="Gráfico 777">
            <a:extLst>
              <a:ext uri="{FF2B5EF4-FFF2-40B4-BE49-F238E27FC236}">
                <a16:creationId xmlns="" xmlns:a16="http://schemas.microsoft.com/office/drawing/2014/main" id="{A7A9B25F-3C70-E562-2429-9B5ABB44358E}"/>
              </a:ext>
            </a:extLst>
          </p:cNvPr>
          <p:cNvPicPr>
            <a:picLocks noChangeAspect="1"/>
          </p:cNvPicPr>
          <p:nvPr/>
        </p:nvPicPr>
        <p:blipFill>
          <a:blip r:embed="rId3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12"/>
              </a:ext>
            </a:extLst>
          </a:blip>
          <a:stretch>
            <a:fillRect/>
          </a:stretch>
        </p:blipFill>
        <p:spPr>
          <a:xfrm>
            <a:off x="5533506" y="2890872"/>
            <a:ext cx="228600" cy="228600"/>
          </a:xfrm>
          <a:prstGeom prst="rect">
            <a:avLst/>
          </a:prstGeom>
        </p:spPr>
      </p:pic>
      <p:pic>
        <p:nvPicPr>
          <p:cNvPr id="780" name="Gráfico 779">
            <a:extLst>
              <a:ext uri="{FF2B5EF4-FFF2-40B4-BE49-F238E27FC236}">
                <a16:creationId xmlns="" xmlns:a16="http://schemas.microsoft.com/office/drawing/2014/main" id="{C332F1C8-8959-295B-5640-CC36CB735B8C}"/>
              </a:ext>
            </a:extLst>
          </p:cNvPr>
          <p:cNvPicPr>
            <a:picLocks noChangeAspect="1"/>
          </p:cNvPicPr>
          <p:nvPr/>
        </p:nvPicPr>
        <p:blipFill>
          <a:blip r:embed="rId3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14"/>
              </a:ext>
            </a:extLst>
          </a:blip>
          <a:stretch>
            <a:fillRect/>
          </a:stretch>
        </p:blipFill>
        <p:spPr>
          <a:xfrm>
            <a:off x="5818755" y="2857025"/>
            <a:ext cx="228600" cy="228600"/>
          </a:xfrm>
          <a:prstGeom prst="rect">
            <a:avLst/>
          </a:prstGeom>
        </p:spPr>
      </p:pic>
      <p:pic>
        <p:nvPicPr>
          <p:cNvPr id="782" name="Gráfico 781">
            <a:extLst>
              <a:ext uri="{FF2B5EF4-FFF2-40B4-BE49-F238E27FC236}">
                <a16:creationId xmlns="" xmlns:a16="http://schemas.microsoft.com/office/drawing/2014/main" id="{F7162D54-BDCC-607E-727D-26FFE7915550}"/>
              </a:ext>
            </a:extLst>
          </p:cNvPr>
          <p:cNvPicPr>
            <a:picLocks noChangeAspect="1"/>
          </p:cNvPicPr>
          <p:nvPr/>
        </p:nvPicPr>
        <p:blipFill>
          <a:blip r:embed="rId31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16"/>
              </a:ext>
            </a:extLst>
          </a:blip>
          <a:stretch>
            <a:fillRect/>
          </a:stretch>
        </p:blipFill>
        <p:spPr>
          <a:xfrm>
            <a:off x="6104004" y="2887795"/>
            <a:ext cx="228600" cy="228600"/>
          </a:xfrm>
          <a:prstGeom prst="rect">
            <a:avLst/>
          </a:prstGeom>
        </p:spPr>
      </p:pic>
      <p:pic>
        <p:nvPicPr>
          <p:cNvPr id="784" name="Gráfico 783">
            <a:extLst>
              <a:ext uri="{FF2B5EF4-FFF2-40B4-BE49-F238E27FC236}">
                <a16:creationId xmlns="" xmlns:a16="http://schemas.microsoft.com/office/drawing/2014/main" id="{74BEA25A-A5E2-E0A5-41E9-C240EA5A40F9}"/>
              </a:ext>
            </a:extLst>
          </p:cNvPr>
          <p:cNvPicPr>
            <a:picLocks noChangeAspect="1"/>
          </p:cNvPicPr>
          <p:nvPr/>
        </p:nvPicPr>
        <p:blipFill>
          <a:blip r:embed="rId31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18"/>
              </a:ext>
            </a:extLst>
          </a:blip>
          <a:stretch>
            <a:fillRect/>
          </a:stretch>
        </p:blipFill>
        <p:spPr>
          <a:xfrm>
            <a:off x="6389253" y="2866256"/>
            <a:ext cx="228600" cy="228600"/>
          </a:xfrm>
          <a:prstGeom prst="rect">
            <a:avLst/>
          </a:prstGeom>
        </p:spPr>
      </p:pic>
      <p:pic>
        <p:nvPicPr>
          <p:cNvPr id="788" name="Gráfico 787">
            <a:extLst>
              <a:ext uri="{FF2B5EF4-FFF2-40B4-BE49-F238E27FC236}">
                <a16:creationId xmlns="" xmlns:a16="http://schemas.microsoft.com/office/drawing/2014/main" id="{F08D2D26-2B3E-21FA-CE20-C5D3975AD0E1}"/>
              </a:ext>
            </a:extLst>
          </p:cNvPr>
          <p:cNvPicPr>
            <a:picLocks noChangeAspect="1"/>
          </p:cNvPicPr>
          <p:nvPr/>
        </p:nvPicPr>
        <p:blipFill>
          <a:blip r:embed="rId31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20"/>
              </a:ext>
            </a:extLst>
          </a:blip>
          <a:stretch>
            <a:fillRect/>
          </a:stretch>
        </p:blipFill>
        <p:spPr>
          <a:xfrm>
            <a:off x="6674502" y="2903180"/>
            <a:ext cx="228600" cy="228600"/>
          </a:xfrm>
          <a:prstGeom prst="rect">
            <a:avLst/>
          </a:prstGeom>
        </p:spPr>
      </p:pic>
      <p:pic>
        <p:nvPicPr>
          <p:cNvPr id="790" name="Gráfico 789">
            <a:extLst>
              <a:ext uri="{FF2B5EF4-FFF2-40B4-BE49-F238E27FC236}">
                <a16:creationId xmlns="" xmlns:a16="http://schemas.microsoft.com/office/drawing/2014/main" id="{B1550FFA-8075-F690-51CF-6F799F27CC5E}"/>
              </a:ext>
            </a:extLst>
          </p:cNvPr>
          <p:cNvPicPr>
            <a:picLocks noChangeAspect="1"/>
          </p:cNvPicPr>
          <p:nvPr/>
        </p:nvPicPr>
        <p:blipFill>
          <a:blip r:embed="rId32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22"/>
              </a:ext>
            </a:extLst>
          </a:blip>
          <a:stretch>
            <a:fillRect/>
          </a:stretch>
        </p:blipFill>
        <p:spPr>
          <a:xfrm>
            <a:off x="6959751" y="2915488"/>
            <a:ext cx="228600" cy="228600"/>
          </a:xfrm>
          <a:prstGeom prst="rect">
            <a:avLst/>
          </a:prstGeom>
        </p:spPr>
      </p:pic>
      <p:pic>
        <p:nvPicPr>
          <p:cNvPr id="792" name="Gráfico 791">
            <a:extLst>
              <a:ext uri="{FF2B5EF4-FFF2-40B4-BE49-F238E27FC236}">
                <a16:creationId xmlns="" xmlns:a16="http://schemas.microsoft.com/office/drawing/2014/main" id="{4DD73F4E-0A30-51A0-C177-B97E82B3D6EA}"/>
              </a:ext>
            </a:extLst>
          </p:cNvPr>
          <p:cNvPicPr>
            <a:picLocks noChangeAspect="1"/>
          </p:cNvPicPr>
          <p:nvPr/>
        </p:nvPicPr>
        <p:blipFill>
          <a:blip r:embed="rId32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24"/>
              </a:ext>
            </a:extLst>
          </a:blip>
          <a:stretch>
            <a:fillRect/>
          </a:stretch>
        </p:blipFill>
        <p:spPr>
          <a:xfrm>
            <a:off x="7245000" y="2860102"/>
            <a:ext cx="228600" cy="228600"/>
          </a:xfrm>
          <a:prstGeom prst="rect">
            <a:avLst/>
          </a:prstGeom>
        </p:spPr>
      </p:pic>
      <p:pic>
        <p:nvPicPr>
          <p:cNvPr id="794" name="Gráfico 793">
            <a:extLst>
              <a:ext uri="{FF2B5EF4-FFF2-40B4-BE49-F238E27FC236}">
                <a16:creationId xmlns="" xmlns:a16="http://schemas.microsoft.com/office/drawing/2014/main" id="{97C726EA-B0A0-C43B-F6B3-E173602B9BAE}"/>
              </a:ext>
            </a:extLst>
          </p:cNvPr>
          <p:cNvPicPr>
            <a:picLocks noChangeAspect="1"/>
          </p:cNvPicPr>
          <p:nvPr/>
        </p:nvPicPr>
        <p:blipFill>
          <a:blip r:embed="rId32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26"/>
              </a:ext>
            </a:extLst>
          </a:blip>
          <a:stretch>
            <a:fillRect/>
          </a:stretch>
        </p:blipFill>
        <p:spPr>
          <a:xfrm>
            <a:off x="7530249" y="2872410"/>
            <a:ext cx="228600" cy="228600"/>
          </a:xfrm>
          <a:prstGeom prst="rect">
            <a:avLst/>
          </a:prstGeom>
        </p:spPr>
      </p:pic>
      <p:pic>
        <p:nvPicPr>
          <p:cNvPr id="796" name="Gráfico 795">
            <a:extLst>
              <a:ext uri="{FF2B5EF4-FFF2-40B4-BE49-F238E27FC236}">
                <a16:creationId xmlns="" xmlns:a16="http://schemas.microsoft.com/office/drawing/2014/main" id="{F4036C66-BEAB-505F-6831-A5E98C91133E}"/>
              </a:ext>
            </a:extLst>
          </p:cNvPr>
          <p:cNvPicPr>
            <a:picLocks noChangeAspect="1"/>
          </p:cNvPicPr>
          <p:nvPr/>
        </p:nvPicPr>
        <p:blipFill>
          <a:blip r:embed="rId32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28"/>
              </a:ext>
            </a:extLst>
          </a:blip>
          <a:stretch>
            <a:fillRect/>
          </a:stretch>
        </p:blipFill>
        <p:spPr>
          <a:xfrm>
            <a:off x="7815498" y="2875487"/>
            <a:ext cx="228600" cy="228600"/>
          </a:xfrm>
          <a:prstGeom prst="rect">
            <a:avLst/>
          </a:prstGeom>
        </p:spPr>
      </p:pic>
      <p:pic>
        <p:nvPicPr>
          <p:cNvPr id="798" name="Gráfico 797">
            <a:extLst>
              <a:ext uri="{FF2B5EF4-FFF2-40B4-BE49-F238E27FC236}">
                <a16:creationId xmlns="" xmlns:a16="http://schemas.microsoft.com/office/drawing/2014/main" id="{9E4C7225-9F04-D6EF-7BD5-C097EA779A66}"/>
              </a:ext>
            </a:extLst>
          </p:cNvPr>
          <p:cNvPicPr>
            <a:picLocks noChangeAspect="1"/>
          </p:cNvPicPr>
          <p:nvPr/>
        </p:nvPicPr>
        <p:blipFill>
          <a:blip r:embed="rId32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30"/>
              </a:ext>
            </a:extLst>
          </a:blip>
          <a:stretch>
            <a:fillRect/>
          </a:stretch>
        </p:blipFill>
        <p:spPr>
          <a:xfrm>
            <a:off x="8100747" y="2878564"/>
            <a:ext cx="228600" cy="228600"/>
          </a:xfrm>
          <a:prstGeom prst="rect">
            <a:avLst/>
          </a:prstGeom>
        </p:spPr>
      </p:pic>
      <p:pic>
        <p:nvPicPr>
          <p:cNvPr id="800" name="Gráfico 799">
            <a:extLst>
              <a:ext uri="{FF2B5EF4-FFF2-40B4-BE49-F238E27FC236}">
                <a16:creationId xmlns="" xmlns:a16="http://schemas.microsoft.com/office/drawing/2014/main" id="{9B21852A-6CB1-071B-BA03-81695C8A29CE}"/>
              </a:ext>
            </a:extLst>
          </p:cNvPr>
          <p:cNvPicPr>
            <a:picLocks noChangeAspect="1"/>
          </p:cNvPicPr>
          <p:nvPr/>
        </p:nvPicPr>
        <p:blipFill>
          <a:blip r:embed="rId33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32"/>
              </a:ext>
            </a:extLst>
          </a:blip>
          <a:stretch>
            <a:fillRect/>
          </a:stretch>
        </p:blipFill>
        <p:spPr>
          <a:xfrm>
            <a:off x="8385996" y="2884718"/>
            <a:ext cx="228600" cy="228600"/>
          </a:xfrm>
          <a:prstGeom prst="rect">
            <a:avLst/>
          </a:prstGeom>
        </p:spPr>
      </p:pic>
      <p:pic>
        <p:nvPicPr>
          <p:cNvPr id="802" name="Gráfico 801">
            <a:extLst>
              <a:ext uri="{FF2B5EF4-FFF2-40B4-BE49-F238E27FC236}">
                <a16:creationId xmlns="" xmlns:a16="http://schemas.microsoft.com/office/drawing/2014/main" id="{552673A8-97BC-8E6A-8B46-204F909F153F}"/>
              </a:ext>
            </a:extLst>
          </p:cNvPr>
          <p:cNvPicPr>
            <a:picLocks noChangeAspect="1"/>
          </p:cNvPicPr>
          <p:nvPr/>
        </p:nvPicPr>
        <p:blipFill>
          <a:blip r:embed="rId33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34"/>
              </a:ext>
            </a:extLst>
          </a:blip>
          <a:stretch>
            <a:fillRect/>
          </a:stretch>
        </p:blipFill>
        <p:spPr>
          <a:xfrm>
            <a:off x="8671245" y="2893949"/>
            <a:ext cx="228600" cy="228600"/>
          </a:xfrm>
          <a:prstGeom prst="rect">
            <a:avLst/>
          </a:prstGeom>
        </p:spPr>
      </p:pic>
      <p:pic>
        <p:nvPicPr>
          <p:cNvPr id="804" name="Gráfico 803">
            <a:extLst>
              <a:ext uri="{FF2B5EF4-FFF2-40B4-BE49-F238E27FC236}">
                <a16:creationId xmlns="" xmlns:a16="http://schemas.microsoft.com/office/drawing/2014/main" id="{9053FFE9-3D5E-11F7-C49A-E320A2523354}"/>
              </a:ext>
            </a:extLst>
          </p:cNvPr>
          <p:cNvPicPr>
            <a:picLocks noChangeAspect="1"/>
          </p:cNvPicPr>
          <p:nvPr/>
        </p:nvPicPr>
        <p:blipFill>
          <a:blip r:embed="rId33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36"/>
              </a:ext>
            </a:extLst>
          </a:blip>
          <a:stretch>
            <a:fillRect/>
          </a:stretch>
        </p:blipFill>
        <p:spPr>
          <a:xfrm>
            <a:off x="8956494" y="2897026"/>
            <a:ext cx="228600" cy="228600"/>
          </a:xfrm>
          <a:prstGeom prst="rect">
            <a:avLst/>
          </a:prstGeom>
        </p:spPr>
      </p:pic>
      <p:pic>
        <p:nvPicPr>
          <p:cNvPr id="806" name="Gráfico 805">
            <a:extLst>
              <a:ext uri="{FF2B5EF4-FFF2-40B4-BE49-F238E27FC236}">
                <a16:creationId xmlns="" xmlns:a16="http://schemas.microsoft.com/office/drawing/2014/main" id="{F5D539DD-7BAF-925D-F6AA-028145F44C06}"/>
              </a:ext>
            </a:extLst>
          </p:cNvPr>
          <p:cNvPicPr>
            <a:picLocks noChangeAspect="1"/>
          </p:cNvPicPr>
          <p:nvPr/>
        </p:nvPicPr>
        <p:blipFill>
          <a:blip r:embed="rId33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38"/>
              </a:ext>
            </a:extLst>
          </a:blip>
          <a:stretch>
            <a:fillRect/>
          </a:stretch>
        </p:blipFill>
        <p:spPr>
          <a:xfrm>
            <a:off x="9241743" y="2881641"/>
            <a:ext cx="228600" cy="228600"/>
          </a:xfrm>
          <a:prstGeom prst="rect">
            <a:avLst/>
          </a:prstGeom>
        </p:spPr>
      </p:pic>
      <p:pic>
        <p:nvPicPr>
          <p:cNvPr id="808" name="Gráfico 807">
            <a:extLst>
              <a:ext uri="{FF2B5EF4-FFF2-40B4-BE49-F238E27FC236}">
                <a16:creationId xmlns="" xmlns:a16="http://schemas.microsoft.com/office/drawing/2014/main" id="{3663D1E5-B576-E42A-3180-711DF042AA90}"/>
              </a:ext>
            </a:extLst>
          </p:cNvPr>
          <p:cNvPicPr>
            <a:picLocks noChangeAspect="1"/>
          </p:cNvPicPr>
          <p:nvPr/>
        </p:nvPicPr>
        <p:blipFill>
          <a:blip r:embed="rId33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40"/>
              </a:ext>
            </a:extLst>
          </a:blip>
          <a:stretch>
            <a:fillRect/>
          </a:stretch>
        </p:blipFill>
        <p:spPr>
          <a:xfrm>
            <a:off x="9526992" y="2863179"/>
            <a:ext cx="228600" cy="228600"/>
          </a:xfrm>
          <a:prstGeom prst="rect">
            <a:avLst/>
          </a:prstGeom>
        </p:spPr>
      </p:pic>
      <p:pic>
        <p:nvPicPr>
          <p:cNvPr id="810" name="Gráfico 809">
            <a:extLst>
              <a:ext uri="{FF2B5EF4-FFF2-40B4-BE49-F238E27FC236}">
                <a16:creationId xmlns="" xmlns:a16="http://schemas.microsoft.com/office/drawing/2014/main" id="{98F848BA-4FDF-7BB4-EADB-FA36CEC7353E}"/>
              </a:ext>
            </a:extLst>
          </p:cNvPr>
          <p:cNvPicPr>
            <a:picLocks noChangeAspect="1"/>
          </p:cNvPicPr>
          <p:nvPr/>
        </p:nvPicPr>
        <p:blipFill>
          <a:blip r:embed="rId34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42"/>
              </a:ext>
            </a:extLst>
          </a:blip>
          <a:stretch>
            <a:fillRect/>
          </a:stretch>
        </p:blipFill>
        <p:spPr>
          <a:xfrm>
            <a:off x="9812241" y="2853948"/>
            <a:ext cx="228600" cy="228600"/>
          </a:xfrm>
          <a:prstGeom prst="rect">
            <a:avLst/>
          </a:prstGeom>
        </p:spPr>
      </p:pic>
      <p:pic>
        <p:nvPicPr>
          <p:cNvPr id="812" name="Gráfico 811">
            <a:extLst>
              <a:ext uri="{FF2B5EF4-FFF2-40B4-BE49-F238E27FC236}">
                <a16:creationId xmlns="" xmlns:a16="http://schemas.microsoft.com/office/drawing/2014/main" id="{78283601-9915-4399-069A-4733D02B81D3}"/>
              </a:ext>
            </a:extLst>
          </p:cNvPr>
          <p:cNvPicPr>
            <a:picLocks noChangeAspect="1"/>
          </p:cNvPicPr>
          <p:nvPr/>
        </p:nvPicPr>
        <p:blipFill>
          <a:blip r:embed="rId34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44"/>
              </a:ext>
            </a:extLst>
          </a:blip>
          <a:stretch>
            <a:fillRect/>
          </a:stretch>
        </p:blipFill>
        <p:spPr>
          <a:xfrm>
            <a:off x="10097490" y="2850871"/>
            <a:ext cx="228600" cy="228600"/>
          </a:xfrm>
          <a:prstGeom prst="rect">
            <a:avLst/>
          </a:prstGeom>
        </p:spPr>
      </p:pic>
      <p:pic>
        <p:nvPicPr>
          <p:cNvPr id="814" name="Gráfico 813">
            <a:extLst>
              <a:ext uri="{FF2B5EF4-FFF2-40B4-BE49-F238E27FC236}">
                <a16:creationId xmlns="" xmlns:a16="http://schemas.microsoft.com/office/drawing/2014/main" id="{4B8422F7-4576-0A81-84B2-48BFC17F4FAF}"/>
              </a:ext>
            </a:extLst>
          </p:cNvPr>
          <p:cNvPicPr>
            <a:picLocks noChangeAspect="1"/>
          </p:cNvPicPr>
          <p:nvPr/>
        </p:nvPicPr>
        <p:blipFill>
          <a:blip r:embed="rId34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46"/>
              </a:ext>
            </a:extLst>
          </a:blip>
          <a:stretch>
            <a:fillRect/>
          </a:stretch>
        </p:blipFill>
        <p:spPr>
          <a:xfrm>
            <a:off x="10382739" y="2844717"/>
            <a:ext cx="228600" cy="228600"/>
          </a:xfrm>
          <a:prstGeom prst="rect">
            <a:avLst/>
          </a:prstGeom>
        </p:spPr>
      </p:pic>
      <p:pic>
        <p:nvPicPr>
          <p:cNvPr id="816" name="Gráfico 815">
            <a:extLst>
              <a:ext uri="{FF2B5EF4-FFF2-40B4-BE49-F238E27FC236}">
                <a16:creationId xmlns="" xmlns:a16="http://schemas.microsoft.com/office/drawing/2014/main" id="{D97D272B-9918-86C5-3651-6B7589D894C4}"/>
              </a:ext>
            </a:extLst>
          </p:cNvPr>
          <p:cNvPicPr>
            <a:picLocks noChangeAspect="1"/>
          </p:cNvPicPr>
          <p:nvPr/>
        </p:nvPicPr>
        <p:blipFill>
          <a:blip r:embed="rId34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48"/>
              </a:ext>
            </a:extLst>
          </a:blip>
          <a:stretch>
            <a:fillRect/>
          </a:stretch>
        </p:blipFill>
        <p:spPr>
          <a:xfrm>
            <a:off x="10667999" y="2847794"/>
            <a:ext cx="228600" cy="228600"/>
          </a:xfrm>
          <a:prstGeom prst="rect">
            <a:avLst/>
          </a:prstGeom>
        </p:spPr>
      </p:pic>
      <p:pic>
        <p:nvPicPr>
          <p:cNvPr id="817" name="Gráfico 816">
            <a:extLst>
              <a:ext uri="{FF2B5EF4-FFF2-40B4-BE49-F238E27FC236}">
                <a16:creationId xmlns="" xmlns:a16="http://schemas.microsoft.com/office/drawing/2014/main" id="{0386761A-7942-8CAB-C233-DC3A788030D9}"/>
              </a:ext>
            </a:extLst>
          </p:cNvPr>
          <p:cNvPicPr>
            <a:picLocks noChangeAspect="1"/>
          </p:cNvPicPr>
          <p:nvPr/>
        </p:nvPicPr>
        <p:blipFill>
          <a:blip r:embed="rId34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50"/>
              </a:ext>
            </a:extLst>
          </a:blip>
          <a:stretch>
            <a:fillRect/>
          </a:stretch>
        </p:blipFill>
        <p:spPr>
          <a:xfrm>
            <a:off x="2133903" y="3906439"/>
            <a:ext cx="228600" cy="228600"/>
          </a:xfrm>
          <a:prstGeom prst="rect">
            <a:avLst/>
          </a:prstGeom>
        </p:spPr>
      </p:pic>
      <p:pic>
        <p:nvPicPr>
          <p:cNvPr id="818" name="Gráfico 817">
            <a:extLst>
              <a:ext uri="{FF2B5EF4-FFF2-40B4-BE49-F238E27FC236}">
                <a16:creationId xmlns="" xmlns:a16="http://schemas.microsoft.com/office/drawing/2014/main" id="{98E34DAF-3E6E-00B7-541D-7CEB765102A5}"/>
              </a:ext>
            </a:extLst>
          </p:cNvPr>
          <p:cNvPicPr>
            <a:picLocks noChangeAspect="1"/>
          </p:cNvPicPr>
          <p:nvPr/>
        </p:nvPicPr>
        <p:blipFill>
          <a:blip r:embed="rId35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52"/>
              </a:ext>
            </a:extLst>
          </a:blip>
          <a:stretch>
            <a:fillRect/>
          </a:stretch>
        </p:blipFill>
        <p:spPr>
          <a:xfrm>
            <a:off x="1276032" y="3908114"/>
            <a:ext cx="228600" cy="228600"/>
          </a:xfrm>
          <a:prstGeom prst="rect">
            <a:avLst/>
          </a:prstGeom>
        </p:spPr>
      </p:pic>
      <p:pic>
        <p:nvPicPr>
          <p:cNvPr id="819" name="Gráfico 818">
            <a:extLst>
              <a:ext uri="{FF2B5EF4-FFF2-40B4-BE49-F238E27FC236}">
                <a16:creationId xmlns="" xmlns:a16="http://schemas.microsoft.com/office/drawing/2014/main" id="{796AAD5C-8096-35D5-E1A6-7967E1382E04}"/>
              </a:ext>
            </a:extLst>
          </p:cNvPr>
          <p:cNvPicPr>
            <a:picLocks noChangeAspect="1"/>
          </p:cNvPicPr>
          <p:nvPr/>
        </p:nvPicPr>
        <p:blipFill>
          <a:blip r:embed="rId35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54"/>
              </a:ext>
            </a:extLst>
          </a:blip>
          <a:stretch>
            <a:fillRect/>
          </a:stretch>
        </p:blipFill>
        <p:spPr>
          <a:xfrm>
            <a:off x="1847946" y="3909789"/>
            <a:ext cx="228600" cy="228600"/>
          </a:xfrm>
          <a:prstGeom prst="rect">
            <a:avLst/>
          </a:prstGeom>
        </p:spPr>
      </p:pic>
      <p:pic>
        <p:nvPicPr>
          <p:cNvPr id="820" name="Gráfico 819">
            <a:extLst>
              <a:ext uri="{FF2B5EF4-FFF2-40B4-BE49-F238E27FC236}">
                <a16:creationId xmlns="" xmlns:a16="http://schemas.microsoft.com/office/drawing/2014/main" id="{84F49E71-9825-F230-242A-4E9801B1E7C9}"/>
              </a:ext>
            </a:extLst>
          </p:cNvPr>
          <p:cNvPicPr>
            <a:picLocks noChangeAspect="1"/>
          </p:cNvPicPr>
          <p:nvPr/>
        </p:nvPicPr>
        <p:blipFill>
          <a:blip r:embed="rId35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56"/>
              </a:ext>
            </a:extLst>
          </a:blip>
          <a:stretch>
            <a:fillRect/>
          </a:stretch>
        </p:blipFill>
        <p:spPr>
          <a:xfrm>
            <a:off x="1561989" y="3911464"/>
            <a:ext cx="228600" cy="228600"/>
          </a:xfrm>
          <a:prstGeom prst="rect">
            <a:avLst/>
          </a:prstGeom>
        </p:spPr>
      </p:pic>
      <p:pic>
        <p:nvPicPr>
          <p:cNvPr id="821" name="Gráfico 820">
            <a:extLst>
              <a:ext uri="{FF2B5EF4-FFF2-40B4-BE49-F238E27FC236}">
                <a16:creationId xmlns="" xmlns:a16="http://schemas.microsoft.com/office/drawing/2014/main" id="{242BE262-4A5D-01CF-F125-6046CD301666}"/>
              </a:ext>
            </a:extLst>
          </p:cNvPr>
          <p:cNvPicPr>
            <a:picLocks noChangeAspect="1"/>
          </p:cNvPicPr>
          <p:nvPr/>
        </p:nvPicPr>
        <p:blipFill>
          <a:blip r:embed="rId35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58"/>
              </a:ext>
            </a:extLst>
          </a:blip>
          <a:stretch>
            <a:fillRect/>
          </a:stretch>
        </p:blipFill>
        <p:spPr>
          <a:xfrm>
            <a:off x="2419860" y="3913139"/>
            <a:ext cx="228600" cy="228600"/>
          </a:xfrm>
          <a:prstGeom prst="rect">
            <a:avLst/>
          </a:prstGeom>
        </p:spPr>
      </p:pic>
      <p:pic>
        <p:nvPicPr>
          <p:cNvPr id="822" name="Gráfico 821">
            <a:extLst>
              <a:ext uri="{FF2B5EF4-FFF2-40B4-BE49-F238E27FC236}">
                <a16:creationId xmlns="" xmlns:a16="http://schemas.microsoft.com/office/drawing/2014/main" id="{CBE349F7-74D1-5994-41EF-2667F73D0EF3}"/>
              </a:ext>
            </a:extLst>
          </p:cNvPr>
          <p:cNvPicPr>
            <a:picLocks noChangeAspect="1"/>
          </p:cNvPicPr>
          <p:nvPr/>
        </p:nvPicPr>
        <p:blipFill>
          <a:blip r:embed="rId35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60"/>
              </a:ext>
            </a:extLst>
          </a:blip>
          <a:stretch>
            <a:fillRect/>
          </a:stretch>
        </p:blipFill>
        <p:spPr>
          <a:xfrm>
            <a:off x="2705817" y="3914814"/>
            <a:ext cx="228600" cy="228600"/>
          </a:xfrm>
          <a:prstGeom prst="rect">
            <a:avLst/>
          </a:prstGeom>
        </p:spPr>
      </p:pic>
      <p:pic>
        <p:nvPicPr>
          <p:cNvPr id="823" name="Gráfico 822">
            <a:extLst>
              <a:ext uri="{FF2B5EF4-FFF2-40B4-BE49-F238E27FC236}">
                <a16:creationId xmlns="" xmlns:a16="http://schemas.microsoft.com/office/drawing/2014/main" id="{E71D05DC-815C-CE14-AF43-A8278C91092B}"/>
              </a:ext>
            </a:extLst>
          </p:cNvPr>
          <p:cNvPicPr>
            <a:picLocks noChangeAspect="1"/>
          </p:cNvPicPr>
          <p:nvPr/>
        </p:nvPicPr>
        <p:blipFill>
          <a:blip r:embed="rId36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62"/>
              </a:ext>
            </a:extLst>
          </a:blip>
          <a:stretch>
            <a:fillRect/>
          </a:stretch>
        </p:blipFill>
        <p:spPr>
          <a:xfrm>
            <a:off x="2991774" y="3916489"/>
            <a:ext cx="228600" cy="228600"/>
          </a:xfrm>
          <a:prstGeom prst="rect">
            <a:avLst/>
          </a:prstGeom>
        </p:spPr>
      </p:pic>
      <p:pic>
        <p:nvPicPr>
          <p:cNvPr id="824" name="Gráfico 823">
            <a:extLst>
              <a:ext uri="{FF2B5EF4-FFF2-40B4-BE49-F238E27FC236}">
                <a16:creationId xmlns="" xmlns:a16="http://schemas.microsoft.com/office/drawing/2014/main" id="{8CF7A6F3-A4CC-D1DF-8968-82B2921E34D2}"/>
              </a:ext>
            </a:extLst>
          </p:cNvPr>
          <p:cNvPicPr>
            <a:picLocks noChangeAspect="1"/>
          </p:cNvPicPr>
          <p:nvPr/>
        </p:nvPicPr>
        <p:blipFill>
          <a:blip r:embed="rId36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64"/>
              </a:ext>
            </a:extLst>
          </a:blip>
          <a:stretch>
            <a:fillRect/>
          </a:stretch>
        </p:blipFill>
        <p:spPr>
          <a:xfrm>
            <a:off x="3277731" y="3918164"/>
            <a:ext cx="228600" cy="228600"/>
          </a:xfrm>
          <a:prstGeom prst="rect">
            <a:avLst/>
          </a:prstGeom>
        </p:spPr>
      </p:pic>
      <p:pic>
        <p:nvPicPr>
          <p:cNvPr id="825" name="Gráfico 824">
            <a:extLst>
              <a:ext uri="{FF2B5EF4-FFF2-40B4-BE49-F238E27FC236}">
                <a16:creationId xmlns="" xmlns:a16="http://schemas.microsoft.com/office/drawing/2014/main" id="{BDE4CFFD-1347-9C67-27E0-9E41B1E364F3}"/>
              </a:ext>
            </a:extLst>
          </p:cNvPr>
          <p:cNvPicPr>
            <a:picLocks noChangeAspect="1"/>
          </p:cNvPicPr>
          <p:nvPr/>
        </p:nvPicPr>
        <p:blipFill>
          <a:blip r:embed="rId36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66"/>
              </a:ext>
            </a:extLst>
          </a:blip>
          <a:stretch>
            <a:fillRect/>
          </a:stretch>
        </p:blipFill>
        <p:spPr>
          <a:xfrm>
            <a:off x="3563688" y="3919839"/>
            <a:ext cx="228600" cy="228600"/>
          </a:xfrm>
          <a:prstGeom prst="rect">
            <a:avLst/>
          </a:prstGeom>
        </p:spPr>
      </p:pic>
      <p:pic>
        <p:nvPicPr>
          <p:cNvPr id="826" name="Gráfico 825">
            <a:extLst>
              <a:ext uri="{FF2B5EF4-FFF2-40B4-BE49-F238E27FC236}">
                <a16:creationId xmlns="" xmlns:a16="http://schemas.microsoft.com/office/drawing/2014/main" id="{0C49298C-E158-951B-0579-5F0F5D251906}"/>
              </a:ext>
            </a:extLst>
          </p:cNvPr>
          <p:cNvPicPr>
            <a:picLocks noChangeAspect="1"/>
          </p:cNvPicPr>
          <p:nvPr/>
        </p:nvPicPr>
        <p:blipFill>
          <a:blip r:embed="rId36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68"/>
              </a:ext>
            </a:extLst>
          </a:blip>
          <a:stretch>
            <a:fillRect/>
          </a:stretch>
        </p:blipFill>
        <p:spPr>
          <a:xfrm>
            <a:off x="3849645" y="3921514"/>
            <a:ext cx="228600" cy="228600"/>
          </a:xfrm>
          <a:prstGeom prst="rect">
            <a:avLst/>
          </a:prstGeom>
        </p:spPr>
      </p:pic>
      <p:pic>
        <p:nvPicPr>
          <p:cNvPr id="827" name="Gráfico 826">
            <a:extLst>
              <a:ext uri="{FF2B5EF4-FFF2-40B4-BE49-F238E27FC236}">
                <a16:creationId xmlns="" xmlns:a16="http://schemas.microsoft.com/office/drawing/2014/main" id="{F473CCE6-7B46-F06B-462E-6D470A49AEA6}"/>
              </a:ext>
            </a:extLst>
          </p:cNvPr>
          <p:cNvPicPr>
            <a:picLocks noChangeAspect="1"/>
          </p:cNvPicPr>
          <p:nvPr/>
        </p:nvPicPr>
        <p:blipFill>
          <a:blip r:embed="rId36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70"/>
              </a:ext>
            </a:extLst>
          </a:blip>
          <a:stretch>
            <a:fillRect/>
          </a:stretch>
        </p:blipFill>
        <p:spPr>
          <a:xfrm>
            <a:off x="4135602" y="3923189"/>
            <a:ext cx="228600" cy="228600"/>
          </a:xfrm>
          <a:prstGeom prst="rect">
            <a:avLst/>
          </a:prstGeom>
        </p:spPr>
      </p:pic>
      <p:pic>
        <p:nvPicPr>
          <p:cNvPr id="828" name="Gráfico 827">
            <a:extLst>
              <a:ext uri="{FF2B5EF4-FFF2-40B4-BE49-F238E27FC236}">
                <a16:creationId xmlns="" xmlns:a16="http://schemas.microsoft.com/office/drawing/2014/main" id="{540AA673-04B2-9DEB-17EB-6EF7421316CB}"/>
              </a:ext>
            </a:extLst>
          </p:cNvPr>
          <p:cNvPicPr>
            <a:picLocks noChangeAspect="1"/>
          </p:cNvPicPr>
          <p:nvPr/>
        </p:nvPicPr>
        <p:blipFill>
          <a:blip r:embed="rId37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72"/>
              </a:ext>
            </a:extLst>
          </a:blip>
          <a:stretch>
            <a:fillRect/>
          </a:stretch>
        </p:blipFill>
        <p:spPr>
          <a:xfrm>
            <a:off x="4421559" y="3924864"/>
            <a:ext cx="228600" cy="228600"/>
          </a:xfrm>
          <a:prstGeom prst="rect">
            <a:avLst/>
          </a:prstGeom>
        </p:spPr>
      </p:pic>
      <p:pic>
        <p:nvPicPr>
          <p:cNvPr id="829" name="Gráfico 828">
            <a:extLst>
              <a:ext uri="{FF2B5EF4-FFF2-40B4-BE49-F238E27FC236}">
                <a16:creationId xmlns="" xmlns:a16="http://schemas.microsoft.com/office/drawing/2014/main" id="{32032A8D-AE01-2126-CCC7-E3A598247138}"/>
              </a:ext>
            </a:extLst>
          </p:cNvPr>
          <p:cNvPicPr>
            <a:picLocks noChangeAspect="1"/>
          </p:cNvPicPr>
          <p:nvPr/>
        </p:nvPicPr>
        <p:blipFill>
          <a:blip r:embed="rId37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74"/>
              </a:ext>
            </a:extLst>
          </a:blip>
          <a:stretch>
            <a:fillRect/>
          </a:stretch>
        </p:blipFill>
        <p:spPr>
          <a:xfrm>
            <a:off x="4707516" y="3926539"/>
            <a:ext cx="228600" cy="228600"/>
          </a:xfrm>
          <a:prstGeom prst="rect">
            <a:avLst/>
          </a:prstGeom>
        </p:spPr>
      </p:pic>
      <p:pic>
        <p:nvPicPr>
          <p:cNvPr id="830" name="Gráfico 829">
            <a:extLst>
              <a:ext uri="{FF2B5EF4-FFF2-40B4-BE49-F238E27FC236}">
                <a16:creationId xmlns="" xmlns:a16="http://schemas.microsoft.com/office/drawing/2014/main" id="{B8721E73-E317-1A2D-6427-A4DEE042A92E}"/>
              </a:ext>
            </a:extLst>
          </p:cNvPr>
          <p:cNvPicPr>
            <a:picLocks noChangeAspect="1"/>
          </p:cNvPicPr>
          <p:nvPr/>
        </p:nvPicPr>
        <p:blipFill>
          <a:blip r:embed="rId37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76"/>
              </a:ext>
            </a:extLst>
          </a:blip>
          <a:stretch>
            <a:fillRect/>
          </a:stretch>
        </p:blipFill>
        <p:spPr>
          <a:xfrm>
            <a:off x="4993473" y="3928214"/>
            <a:ext cx="228600" cy="228600"/>
          </a:xfrm>
          <a:prstGeom prst="rect">
            <a:avLst/>
          </a:prstGeom>
        </p:spPr>
      </p:pic>
      <p:pic>
        <p:nvPicPr>
          <p:cNvPr id="831" name="Gráfico 830">
            <a:extLst>
              <a:ext uri="{FF2B5EF4-FFF2-40B4-BE49-F238E27FC236}">
                <a16:creationId xmlns="" xmlns:a16="http://schemas.microsoft.com/office/drawing/2014/main" id="{D26AA4B3-AACE-B02F-84F0-E4230427B4E3}"/>
              </a:ext>
            </a:extLst>
          </p:cNvPr>
          <p:cNvPicPr>
            <a:picLocks noChangeAspect="1"/>
          </p:cNvPicPr>
          <p:nvPr/>
        </p:nvPicPr>
        <p:blipFill>
          <a:blip r:embed="rId37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78"/>
              </a:ext>
            </a:extLst>
          </a:blip>
          <a:stretch>
            <a:fillRect/>
          </a:stretch>
        </p:blipFill>
        <p:spPr>
          <a:xfrm>
            <a:off x="5279430" y="3929889"/>
            <a:ext cx="228600" cy="228600"/>
          </a:xfrm>
          <a:prstGeom prst="rect">
            <a:avLst/>
          </a:prstGeom>
        </p:spPr>
      </p:pic>
      <p:pic>
        <p:nvPicPr>
          <p:cNvPr id="832" name="Gráfico 831">
            <a:extLst>
              <a:ext uri="{FF2B5EF4-FFF2-40B4-BE49-F238E27FC236}">
                <a16:creationId xmlns="" xmlns:a16="http://schemas.microsoft.com/office/drawing/2014/main" id="{782A217B-1751-94EE-BA92-8EF11FC92EE8}"/>
              </a:ext>
            </a:extLst>
          </p:cNvPr>
          <p:cNvPicPr>
            <a:picLocks noChangeAspect="1"/>
          </p:cNvPicPr>
          <p:nvPr/>
        </p:nvPicPr>
        <p:blipFill>
          <a:blip r:embed="rId37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80"/>
              </a:ext>
            </a:extLst>
          </a:blip>
          <a:stretch>
            <a:fillRect/>
          </a:stretch>
        </p:blipFill>
        <p:spPr>
          <a:xfrm>
            <a:off x="5565387" y="3901414"/>
            <a:ext cx="228600" cy="228600"/>
          </a:xfrm>
          <a:prstGeom prst="rect">
            <a:avLst/>
          </a:prstGeom>
        </p:spPr>
      </p:pic>
      <p:pic>
        <p:nvPicPr>
          <p:cNvPr id="833" name="Gráfico 832">
            <a:extLst>
              <a:ext uri="{FF2B5EF4-FFF2-40B4-BE49-F238E27FC236}">
                <a16:creationId xmlns="" xmlns:a16="http://schemas.microsoft.com/office/drawing/2014/main" id="{6BA49253-C427-4151-9D7D-234AE01CC99A}"/>
              </a:ext>
            </a:extLst>
          </p:cNvPr>
          <p:cNvPicPr>
            <a:picLocks noChangeAspect="1"/>
          </p:cNvPicPr>
          <p:nvPr/>
        </p:nvPicPr>
        <p:blipFill>
          <a:blip r:embed="rId38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82"/>
              </a:ext>
            </a:extLst>
          </a:blip>
          <a:stretch>
            <a:fillRect/>
          </a:stretch>
        </p:blipFill>
        <p:spPr>
          <a:xfrm>
            <a:off x="5851344" y="3903089"/>
            <a:ext cx="228600" cy="228600"/>
          </a:xfrm>
          <a:prstGeom prst="rect">
            <a:avLst/>
          </a:prstGeom>
        </p:spPr>
      </p:pic>
      <p:pic>
        <p:nvPicPr>
          <p:cNvPr id="834" name="Gráfico 833">
            <a:extLst>
              <a:ext uri="{FF2B5EF4-FFF2-40B4-BE49-F238E27FC236}">
                <a16:creationId xmlns="" xmlns:a16="http://schemas.microsoft.com/office/drawing/2014/main" id="{9C24BA93-DBFB-12A9-6DBC-09B54E82CFB7}"/>
              </a:ext>
            </a:extLst>
          </p:cNvPr>
          <p:cNvPicPr>
            <a:picLocks noChangeAspect="1"/>
          </p:cNvPicPr>
          <p:nvPr/>
        </p:nvPicPr>
        <p:blipFill>
          <a:blip r:embed="rId38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84"/>
              </a:ext>
            </a:extLst>
          </a:blip>
          <a:stretch>
            <a:fillRect/>
          </a:stretch>
        </p:blipFill>
        <p:spPr>
          <a:xfrm>
            <a:off x="6137301" y="3899739"/>
            <a:ext cx="228600" cy="228600"/>
          </a:xfrm>
          <a:prstGeom prst="rect">
            <a:avLst/>
          </a:prstGeom>
        </p:spPr>
      </p:pic>
      <p:pic>
        <p:nvPicPr>
          <p:cNvPr id="835" name="Gráfico 834">
            <a:extLst>
              <a:ext uri="{FF2B5EF4-FFF2-40B4-BE49-F238E27FC236}">
                <a16:creationId xmlns="" xmlns:a16="http://schemas.microsoft.com/office/drawing/2014/main" id="{74C3D581-E9F4-A695-1138-0434474F8732}"/>
              </a:ext>
            </a:extLst>
          </p:cNvPr>
          <p:cNvPicPr>
            <a:picLocks noChangeAspect="1"/>
          </p:cNvPicPr>
          <p:nvPr/>
        </p:nvPicPr>
        <p:blipFill>
          <a:blip r:embed="rId38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86"/>
              </a:ext>
            </a:extLst>
          </a:blip>
          <a:stretch>
            <a:fillRect/>
          </a:stretch>
        </p:blipFill>
        <p:spPr>
          <a:xfrm>
            <a:off x="6423258" y="3931564"/>
            <a:ext cx="228600" cy="228600"/>
          </a:xfrm>
          <a:prstGeom prst="rect">
            <a:avLst/>
          </a:prstGeom>
        </p:spPr>
      </p:pic>
      <p:pic>
        <p:nvPicPr>
          <p:cNvPr id="836" name="Gráfico 835">
            <a:extLst>
              <a:ext uri="{FF2B5EF4-FFF2-40B4-BE49-F238E27FC236}">
                <a16:creationId xmlns="" xmlns:a16="http://schemas.microsoft.com/office/drawing/2014/main" id="{CB52ED13-9322-82A9-8495-29C3FC703249}"/>
              </a:ext>
            </a:extLst>
          </p:cNvPr>
          <p:cNvPicPr>
            <a:picLocks noChangeAspect="1"/>
          </p:cNvPicPr>
          <p:nvPr/>
        </p:nvPicPr>
        <p:blipFill>
          <a:blip r:embed="rId38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88"/>
              </a:ext>
            </a:extLst>
          </a:blip>
          <a:stretch>
            <a:fillRect/>
          </a:stretch>
        </p:blipFill>
        <p:spPr>
          <a:xfrm>
            <a:off x="6709215" y="3933233"/>
            <a:ext cx="228600" cy="228600"/>
          </a:xfrm>
          <a:prstGeom prst="rect">
            <a:avLst/>
          </a:prstGeom>
        </p:spPr>
      </p:pic>
      <p:pic>
        <p:nvPicPr>
          <p:cNvPr id="837" name="Gráfico 836">
            <a:extLst>
              <a:ext uri="{FF2B5EF4-FFF2-40B4-BE49-F238E27FC236}">
                <a16:creationId xmlns="" xmlns:a16="http://schemas.microsoft.com/office/drawing/2014/main" id="{B5D96E62-8785-23EA-9FE2-A535A420488A}"/>
              </a:ext>
            </a:extLst>
          </p:cNvPr>
          <p:cNvPicPr>
            <a:picLocks noChangeAspect="1"/>
          </p:cNvPicPr>
          <p:nvPr/>
        </p:nvPicPr>
        <p:blipFill>
          <a:blip r:embed="rId38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90"/>
              </a:ext>
            </a:extLst>
          </a:blip>
          <a:stretch>
            <a:fillRect/>
          </a:stretch>
        </p:blipFill>
        <p:spPr>
          <a:xfrm>
            <a:off x="6995172" y="3904764"/>
            <a:ext cx="228600" cy="228600"/>
          </a:xfrm>
          <a:prstGeom prst="rect">
            <a:avLst/>
          </a:prstGeom>
        </p:spPr>
      </p:pic>
      <p:pic>
        <p:nvPicPr>
          <p:cNvPr id="838" name="Gráfico 837">
            <a:extLst>
              <a:ext uri="{FF2B5EF4-FFF2-40B4-BE49-F238E27FC236}">
                <a16:creationId xmlns="" xmlns:a16="http://schemas.microsoft.com/office/drawing/2014/main" id="{821206EC-A817-449E-CE61-17DDC3AD6550}"/>
              </a:ext>
            </a:extLst>
          </p:cNvPr>
          <p:cNvPicPr>
            <a:picLocks noChangeAspect="1"/>
          </p:cNvPicPr>
          <p:nvPr/>
        </p:nvPicPr>
        <p:blipFill>
          <a:blip r:embed="rId39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92"/>
              </a:ext>
            </a:extLst>
          </a:blip>
          <a:stretch>
            <a:fillRect/>
          </a:stretch>
        </p:blipFill>
        <p:spPr>
          <a:xfrm>
            <a:off x="7281131" y="3898064"/>
            <a:ext cx="228600" cy="228600"/>
          </a:xfrm>
          <a:prstGeom prst="rect">
            <a:avLst/>
          </a:prstGeom>
        </p:spPr>
      </p:pic>
      <p:pic>
        <p:nvPicPr>
          <p:cNvPr id="839" name="Gráfico 838">
            <a:extLst>
              <a:ext uri="{FF2B5EF4-FFF2-40B4-BE49-F238E27FC236}">
                <a16:creationId xmlns="" xmlns:a16="http://schemas.microsoft.com/office/drawing/2014/main" id="{B8AE3E15-A731-46B2-57DF-98EA6B742F18}"/>
              </a:ext>
            </a:extLst>
          </p:cNvPr>
          <p:cNvPicPr>
            <a:picLocks noChangeAspect="1"/>
          </p:cNvPicPr>
          <p:nvPr/>
        </p:nvPicPr>
        <p:blipFill>
          <a:blip r:embed="rId39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94"/>
              </a:ext>
            </a:extLst>
          </a:blip>
          <a:stretch>
            <a:fillRect/>
          </a:stretch>
        </p:blipFill>
        <p:spPr>
          <a:xfrm>
            <a:off x="7560575" y="3898064"/>
            <a:ext cx="228600" cy="228600"/>
          </a:xfrm>
          <a:prstGeom prst="rect">
            <a:avLst/>
          </a:prstGeom>
        </p:spPr>
      </p:pic>
      <p:pic>
        <p:nvPicPr>
          <p:cNvPr id="840" name="Gráfico 839">
            <a:extLst>
              <a:ext uri="{FF2B5EF4-FFF2-40B4-BE49-F238E27FC236}">
                <a16:creationId xmlns="" xmlns:a16="http://schemas.microsoft.com/office/drawing/2014/main" id="{1B91835B-7264-B3A8-691F-1EEFF61FDF70}"/>
              </a:ext>
            </a:extLst>
          </p:cNvPr>
          <p:cNvPicPr>
            <a:picLocks noChangeAspect="1"/>
          </p:cNvPicPr>
          <p:nvPr/>
        </p:nvPicPr>
        <p:blipFill>
          <a:blip r:embed="rId39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96"/>
              </a:ext>
            </a:extLst>
          </a:blip>
          <a:stretch>
            <a:fillRect/>
          </a:stretch>
        </p:blipFill>
        <p:spPr>
          <a:xfrm>
            <a:off x="7840019" y="3898064"/>
            <a:ext cx="228600" cy="228600"/>
          </a:xfrm>
          <a:prstGeom prst="rect">
            <a:avLst/>
          </a:prstGeom>
        </p:spPr>
      </p:pic>
      <p:pic>
        <p:nvPicPr>
          <p:cNvPr id="841" name="Gráfico 840">
            <a:extLst>
              <a:ext uri="{FF2B5EF4-FFF2-40B4-BE49-F238E27FC236}">
                <a16:creationId xmlns="" xmlns:a16="http://schemas.microsoft.com/office/drawing/2014/main" id="{610D3939-1BC7-C7C9-5804-4AFDBF6F4D38}"/>
              </a:ext>
            </a:extLst>
          </p:cNvPr>
          <p:cNvPicPr>
            <a:picLocks noChangeAspect="1"/>
          </p:cNvPicPr>
          <p:nvPr/>
        </p:nvPicPr>
        <p:blipFill>
          <a:blip r:embed="rId39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98"/>
              </a:ext>
            </a:extLst>
          </a:blip>
          <a:stretch>
            <a:fillRect/>
          </a:stretch>
        </p:blipFill>
        <p:spPr>
          <a:xfrm>
            <a:off x="8119463" y="3898064"/>
            <a:ext cx="228600" cy="228600"/>
          </a:xfrm>
          <a:prstGeom prst="rect">
            <a:avLst/>
          </a:prstGeom>
        </p:spPr>
      </p:pic>
      <p:pic>
        <p:nvPicPr>
          <p:cNvPr id="842" name="Gráfico 841">
            <a:extLst>
              <a:ext uri="{FF2B5EF4-FFF2-40B4-BE49-F238E27FC236}">
                <a16:creationId xmlns="" xmlns:a16="http://schemas.microsoft.com/office/drawing/2014/main" id="{179317CD-C060-F210-0040-EE6CDFC5CCAF}"/>
              </a:ext>
            </a:extLst>
          </p:cNvPr>
          <p:cNvPicPr>
            <a:picLocks noChangeAspect="1"/>
          </p:cNvPicPr>
          <p:nvPr/>
        </p:nvPicPr>
        <p:blipFill>
          <a:blip r:embed="rId39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00"/>
              </a:ext>
            </a:extLst>
          </a:blip>
          <a:stretch>
            <a:fillRect/>
          </a:stretch>
        </p:blipFill>
        <p:spPr>
          <a:xfrm>
            <a:off x="8372530" y="3904764"/>
            <a:ext cx="228600" cy="228600"/>
          </a:xfrm>
          <a:prstGeom prst="rect">
            <a:avLst/>
          </a:prstGeom>
        </p:spPr>
      </p:pic>
      <p:pic>
        <p:nvPicPr>
          <p:cNvPr id="843" name="Gráfico 842">
            <a:extLst>
              <a:ext uri="{FF2B5EF4-FFF2-40B4-BE49-F238E27FC236}">
                <a16:creationId xmlns="" xmlns:a16="http://schemas.microsoft.com/office/drawing/2014/main" id="{07168A35-F6E7-B6B5-9679-2A86590549D5}"/>
              </a:ext>
            </a:extLst>
          </p:cNvPr>
          <p:cNvPicPr>
            <a:picLocks noChangeAspect="1"/>
          </p:cNvPicPr>
          <p:nvPr/>
        </p:nvPicPr>
        <p:blipFill>
          <a:blip r:embed="rId40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02"/>
              </a:ext>
            </a:extLst>
          </a:blip>
          <a:stretch>
            <a:fillRect/>
          </a:stretch>
        </p:blipFill>
        <p:spPr>
          <a:xfrm>
            <a:off x="8651974" y="3907279"/>
            <a:ext cx="228600" cy="228600"/>
          </a:xfrm>
          <a:prstGeom prst="rect">
            <a:avLst/>
          </a:prstGeom>
        </p:spPr>
      </p:pic>
      <p:pic>
        <p:nvPicPr>
          <p:cNvPr id="844" name="Gráfico 843">
            <a:extLst>
              <a:ext uri="{FF2B5EF4-FFF2-40B4-BE49-F238E27FC236}">
                <a16:creationId xmlns="" xmlns:a16="http://schemas.microsoft.com/office/drawing/2014/main" id="{DD3FF854-7594-030B-76A2-BB2BCB4D7285}"/>
              </a:ext>
            </a:extLst>
          </p:cNvPr>
          <p:cNvPicPr>
            <a:picLocks noChangeAspect="1"/>
          </p:cNvPicPr>
          <p:nvPr/>
        </p:nvPicPr>
        <p:blipFill>
          <a:blip r:embed="rId40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04"/>
              </a:ext>
            </a:extLst>
          </a:blip>
          <a:stretch>
            <a:fillRect/>
          </a:stretch>
        </p:blipFill>
        <p:spPr>
          <a:xfrm>
            <a:off x="8925556" y="3904764"/>
            <a:ext cx="228600" cy="228600"/>
          </a:xfrm>
          <a:prstGeom prst="rect">
            <a:avLst/>
          </a:prstGeom>
        </p:spPr>
      </p:pic>
      <p:pic>
        <p:nvPicPr>
          <p:cNvPr id="845" name="Gráfico 844">
            <a:extLst>
              <a:ext uri="{FF2B5EF4-FFF2-40B4-BE49-F238E27FC236}">
                <a16:creationId xmlns="" xmlns:a16="http://schemas.microsoft.com/office/drawing/2014/main" id="{F5F86F62-8069-CE77-060B-77CE70FBE461}"/>
              </a:ext>
            </a:extLst>
          </p:cNvPr>
          <p:cNvPicPr>
            <a:picLocks noChangeAspect="1"/>
          </p:cNvPicPr>
          <p:nvPr/>
        </p:nvPicPr>
        <p:blipFill>
          <a:blip r:embed="rId40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06"/>
              </a:ext>
            </a:extLst>
          </a:blip>
          <a:stretch>
            <a:fillRect/>
          </a:stretch>
        </p:blipFill>
        <p:spPr>
          <a:xfrm>
            <a:off x="9210861" y="3898064"/>
            <a:ext cx="228600" cy="228600"/>
          </a:xfrm>
          <a:prstGeom prst="rect">
            <a:avLst/>
          </a:prstGeom>
        </p:spPr>
      </p:pic>
      <p:pic>
        <p:nvPicPr>
          <p:cNvPr id="846" name="Gráfico 845">
            <a:extLst>
              <a:ext uri="{FF2B5EF4-FFF2-40B4-BE49-F238E27FC236}">
                <a16:creationId xmlns="" xmlns:a16="http://schemas.microsoft.com/office/drawing/2014/main" id="{CCE3E992-DB5D-4498-6131-4940B922900E}"/>
              </a:ext>
            </a:extLst>
          </p:cNvPr>
          <p:cNvPicPr>
            <a:picLocks noChangeAspect="1"/>
          </p:cNvPicPr>
          <p:nvPr/>
        </p:nvPicPr>
        <p:blipFill>
          <a:blip r:embed="rId40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08"/>
              </a:ext>
            </a:extLst>
          </a:blip>
          <a:stretch>
            <a:fillRect/>
          </a:stretch>
        </p:blipFill>
        <p:spPr>
          <a:xfrm>
            <a:off x="9478582" y="3918164"/>
            <a:ext cx="228600" cy="228600"/>
          </a:xfrm>
          <a:prstGeom prst="rect">
            <a:avLst/>
          </a:prstGeom>
        </p:spPr>
      </p:pic>
      <p:pic>
        <p:nvPicPr>
          <p:cNvPr id="847" name="Gráfico 846">
            <a:extLst>
              <a:ext uri="{FF2B5EF4-FFF2-40B4-BE49-F238E27FC236}">
                <a16:creationId xmlns="" xmlns:a16="http://schemas.microsoft.com/office/drawing/2014/main" id="{AB8F00B9-59AE-E37D-E8D2-559CF34A8BED}"/>
              </a:ext>
            </a:extLst>
          </p:cNvPr>
          <p:cNvPicPr>
            <a:picLocks noChangeAspect="1"/>
          </p:cNvPicPr>
          <p:nvPr/>
        </p:nvPicPr>
        <p:blipFill>
          <a:blip r:embed="rId40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10"/>
              </a:ext>
            </a:extLst>
          </a:blip>
          <a:stretch>
            <a:fillRect/>
          </a:stretch>
        </p:blipFill>
        <p:spPr>
          <a:xfrm>
            <a:off x="9758026" y="3931564"/>
            <a:ext cx="228600" cy="228600"/>
          </a:xfrm>
          <a:prstGeom prst="rect">
            <a:avLst/>
          </a:prstGeom>
        </p:spPr>
      </p:pic>
      <p:pic>
        <p:nvPicPr>
          <p:cNvPr id="848" name="Gráfico 847">
            <a:extLst>
              <a:ext uri="{FF2B5EF4-FFF2-40B4-BE49-F238E27FC236}">
                <a16:creationId xmlns="" xmlns:a16="http://schemas.microsoft.com/office/drawing/2014/main" id="{C1CF552B-AADF-9CE4-23F6-23F58DFED33D}"/>
              </a:ext>
            </a:extLst>
          </p:cNvPr>
          <p:cNvPicPr>
            <a:picLocks noChangeAspect="1"/>
          </p:cNvPicPr>
          <p:nvPr/>
        </p:nvPicPr>
        <p:blipFill>
          <a:blip r:embed="rId4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12"/>
              </a:ext>
            </a:extLst>
          </a:blip>
          <a:stretch>
            <a:fillRect/>
          </a:stretch>
        </p:blipFill>
        <p:spPr>
          <a:xfrm>
            <a:off x="10040400" y="3904764"/>
            <a:ext cx="228600" cy="228600"/>
          </a:xfrm>
          <a:prstGeom prst="rect">
            <a:avLst/>
          </a:prstGeom>
        </p:spPr>
      </p:pic>
      <p:pic>
        <p:nvPicPr>
          <p:cNvPr id="849" name="Gráfico 848">
            <a:extLst>
              <a:ext uri="{FF2B5EF4-FFF2-40B4-BE49-F238E27FC236}">
                <a16:creationId xmlns="" xmlns:a16="http://schemas.microsoft.com/office/drawing/2014/main" id="{F4E5FA0D-2B1A-9142-A189-19661BE56A10}"/>
              </a:ext>
            </a:extLst>
          </p:cNvPr>
          <p:cNvPicPr>
            <a:picLocks noChangeAspect="1"/>
          </p:cNvPicPr>
          <p:nvPr/>
        </p:nvPicPr>
        <p:blipFill>
          <a:blip r:embed="rId4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14"/>
              </a:ext>
            </a:extLst>
          </a:blip>
          <a:stretch>
            <a:fillRect/>
          </a:stretch>
        </p:blipFill>
        <p:spPr>
          <a:xfrm>
            <a:off x="10315289" y="3898064"/>
            <a:ext cx="228600" cy="228600"/>
          </a:xfrm>
          <a:prstGeom prst="rect">
            <a:avLst/>
          </a:prstGeom>
        </p:spPr>
      </p:pic>
      <p:pic>
        <p:nvPicPr>
          <p:cNvPr id="850" name="Gráfico 849">
            <a:extLst>
              <a:ext uri="{FF2B5EF4-FFF2-40B4-BE49-F238E27FC236}">
                <a16:creationId xmlns="" xmlns:a16="http://schemas.microsoft.com/office/drawing/2014/main" id="{4122A031-05B3-4E65-D747-A0BB30D85C2E}"/>
              </a:ext>
            </a:extLst>
          </p:cNvPr>
          <p:cNvPicPr>
            <a:picLocks noChangeAspect="1"/>
          </p:cNvPicPr>
          <p:nvPr/>
        </p:nvPicPr>
        <p:blipFill>
          <a:blip r:embed="rId41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16"/>
              </a:ext>
            </a:extLst>
          </a:blip>
          <a:stretch>
            <a:fillRect/>
          </a:stretch>
        </p:blipFill>
        <p:spPr>
          <a:xfrm>
            <a:off x="10609386" y="3924864"/>
            <a:ext cx="228600" cy="228600"/>
          </a:xfrm>
          <a:prstGeom prst="rect">
            <a:avLst/>
          </a:prstGeom>
        </p:spPr>
      </p:pic>
      <p:pic>
        <p:nvPicPr>
          <p:cNvPr id="851" name="Gráfico 850">
            <a:extLst>
              <a:ext uri="{FF2B5EF4-FFF2-40B4-BE49-F238E27FC236}">
                <a16:creationId xmlns="" xmlns:a16="http://schemas.microsoft.com/office/drawing/2014/main" id="{73A3F01A-7E4E-8E7D-6F99-3ABA16A36A2C}"/>
              </a:ext>
            </a:extLst>
          </p:cNvPr>
          <p:cNvPicPr>
            <a:picLocks noChangeAspect="1"/>
          </p:cNvPicPr>
          <p:nvPr/>
        </p:nvPicPr>
        <p:blipFill>
          <a:blip r:embed="rId41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18"/>
              </a:ext>
            </a:extLst>
          </a:blip>
          <a:stretch>
            <a:fillRect/>
          </a:stretch>
        </p:blipFill>
        <p:spPr>
          <a:xfrm>
            <a:off x="1276032" y="4285518"/>
            <a:ext cx="228600" cy="228600"/>
          </a:xfrm>
          <a:prstGeom prst="rect">
            <a:avLst/>
          </a:prstGeom>
        </p:spPr>
      </p:pic>
      <p:pic>
        <p:nvPicPr>
          <p:cNvPr id="852" name="Gráfico 851">
            <a:extLst>
              <a:ext uri="{FF2B5EF4-FFF2-40B4-BE49-F238E27FC236}">
                <a16:creationId xmlns="" xmlns:a16="http://schemas.microsoft.com/office/drawing/2014/main" id="{3B1D3BB8-B3DF-BFCC-2BD7-276C1F37EE1C}"/>
              </a:ext>
            </a:extLst>
          </p:cNvPr>
          <p:cNvPicPr>
            <a:picLocks noChangeAspect="1"/>
          </p:cNvPicPr>
          <p:nvPr/>
        </p:nvPicPr>
        <p:blipFill>
          <a:blip r:embed="rId41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20"/>
              </a:ext>
            </a:extLst>
          </a:blip>
          <a:stretch>
            <a:fillRect/>
          </a:stretch>
        </p:blipFill>
        <p:spPr>
          <a:xfrm>
            <a:off x="1555890" y="4286146"/>
            <a:ext cx="228600" cy="228600"/>
          </a:xfrm>
          <a:prstGeom prst="rect">
            <a:avLst/>
          </a:prstGeom>
        </p:spPr>
      </p:pic>
      <p:pic>
        <p:nvPicPr>
          <p:cNvPr id="853" name="Gráfico 852">
            <a:extLst>
              <a:ext uri="{FF2B5EF4-FFF2-40B4-BE49-F238E27FC236}">
                <a16:creationId xmlns="" xmlns:a16="http://schemas.microsoft.com/office/drawing/2014/main" id="{29A615EA-AC84-40DC-140D-EFD20F1A94E8}"/>
              </a:ext>
            </a:extLst>
          </p:cNvPr>
          <p:cNvPicPr>
            <a:picLocks noChangeAspect="1"/>
          </p:cNvPicPr>
          <p:nvPr/>
        </p:nvPicPr>
        <p:blipFill>
          <a:blip r:embed="rId42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22"/>
              </a:ext>
            </a:extLst>
          </a:blip>
          <a:stretch>
            <a:fillRect/>
          </a:stretch>
        </p:blipFill>
        <p:spPr>
          <a:xfrm>
            <a:off x="1820856" y="4286779"/>
            <a:ext cx="228600" cy="228600"/>
          </a:xfrm>
          <a:prstGeom prst="rect">
            <a:avLst/>
          </a:prstGeom>
        </p:spPr>
      </p:pic>
      <p:pic>
        <p:nvPicPr>
          <p:cNvPr id="854" name="Gráfico 853">
            <a:extLst>
              <a:ext uri="{FF2B5EF4-FFF2-40B4-BE49-F238E27FC236}">
                <a16:creationId xmlns="" xmlns:a16="http://schemas.microsoft.com/office/drawing/2014/main" id="{544DF454-0B6C-A9B3-079F-FA2B48524429}"/>
              </a:ext>
            </a:extLst>
          </p:cNvPr>
          <p:cNvPicPr>
            <a:picLocks noChangeAspect="1"/>
          </p:cNvPicPr>
          <p:nvPr/>
        </p:nvPicPr>
        <p:blipFill>
          <a:blip r:embed="rId42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24"/>
              </a:ext>
            </a:extLst>
          </a:blip>
          <a:stretch>
            <a:fillRect/>
          </a:stretch>
        </p:blipFill>
        <p:spPr>
          <a:xfrm>
            <a:off x="2085822" y="4269190"/>
            <a:ext cx="228600" cy="228600"/>
          </a:xfrm>
          <a:prstGeom prst="rect">
            <a:avLst/>
          </a:prstGeom>
        </p:spPr>
      </p:pic>
      <p:pic>
        <p:nvPicPr>
          <p:cNvPr id="855" name="Gráfico 854">
            <a:extLst>
              <a:ext uri="{FF2B5EF4-FFF2-40B4-BE49-F238E27FC236}">
                <a16:creationId xmlns="" xmlns:a16="http://schemas.microsoft.com/office/drawing/2014/main" id="{454793FC-23DC-7AFC-15C8-8A25B16B5967}"/>
              </a:ext>
            </a:extLst>
          </p:cNvPr>
          <p:cNvPicPr>
            <a:picLocks noChangeAspect="1"/>
          </p:cNvPicPr>
          <p:nvPr/>
        </p:nvPicPr>
        <p:blipFill>
          <a:blip r:embed="rId42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26"/>
              </a:ext>
            </a:extLst>
          </a:blip>
          <a:stretch>
            <a:fillRect/>
          </a:stretch>
        </p:blipFill>
        <p:spPr>
          <a:xfrm>
            <a:off x="2340085" y="4279238"/>
            <a:ext cx="228600" cy="228600"/>
          </a:xfrm>
          <a:prstGeom prst="rect">
            <a:avLst/>
          </a:prstGeom>
        </p:spPr>
      </p:pic>
      <p:pic>
        <p:nvPicPr>
          <p:cNvPr id="856" name="Gráfico 855">
            <a:extLst>
              <a:ext uri="{FF2B5EF4-FFF2-40B4-BE49-F238E27FC236}">
                <a16:creationId xmlns="" xmlns:a16="http://schemas.microsoft.com/office/drawing/2014/main" id="{A6D143FD-046D-9679-B002-E35062312932}"/>
              </a:ext>
            </a:extLst>
          </p:cNvPr>
          <p:cNvPicPr>
            <a:picLocks noChangeAspect="1"/>
          </p:cNvPicPr>
          <p:nvPr/>
        </p:nvPicPr>
        <p:blipFill>
          <a:blip r:embed="rId42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28"/>
              </a:ext>
            </a:extLst>
          </a:blip>
          <a:stretch>
            <a:fillRect/>
          </a:stretch>
        </p:blipFill>
        <p:spPr>
          <a:xfrm>
            <a:off x="2616774" y="4279866"/>
            <a:ext cx="228600" cy="228600"/>
          </a:xfrm>
          <a:prstGeom prst="rect">
            <a:avLst/>
          </a:prstGeom>
        </p:spPr>
      </p:pic>
      <p:pic>
        <p:nvPicPr>
          <p:cNvPr id="857" name="Gráfico 856">
            <a:extLst>
              <a:ext uri="{FF2B5EF4-FFF2-40B4-BE49-F238E27FC236}">
                <a16:creationId xmlns="" xmlns:a16="http://schemas.microsoft.com/office/drawing/2014/main" id="{56451DBD-F9A5-5FD8-FF8B-D9352D0AEBF7}"/>
              </a:ext>
            </a:extLst>
          </p:cNvPr>
          <p:cNvPicPr>
            <a:picLocks noChangeAspect="1"/>
          </p:cNvPicPr>
          <p:nvPr/>
        </p:nvPicPr>
        <p:blipFill>
          <a:blip r:embed="rId42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30"/>
              </a:ext>
            </a:extLst>
          </a:blip>
          <a:stretch>
            <a:fillRect/>
          </a:stretch>
        </p:blipFill>
        <p:spPr>
          <a:xfrm>
            <a:off x="2859314" y="4280494"/>
            <a:ext cx="228600" cy="228600"/>
          </a:xfrm>
          <a:prstGeom prst="rect">
            <a:avLst/>
          </a:prstGeom>
        </p:spPr>
      </p:pic>
      <p:pic>
        <p:nvPicPr>
          <p:cNvPr id="858" name="Gráfico 857">
            <a:extLst>
              <a:ext uri="{FF2B5EF4-FFF2-40B4-BE49-F238E27FC236}">
                <a16:creationId xmlns="" xmlns:a16="http://schemas.microsoft.com/office/drawing/2014/main" id="{91DFB986-120C-96A6-C84C-5A352578ACF7}"/>
              </a:ext>
            </a:extLst>
          </p:cNvPr>
          <p:cNvPicPr>
            <a:picLocks noChangeAspect="1"/>
          </p:cNvPicPr>
          <p:nvPr/>
        </p:nvPicPr>
        <p:blipFill>
          <a:blip r:embed="rId43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32"/>
              </a:ext>
            </a:extLst>
          </a:blip>
          <a:stretch>
            <a:fillRect/>
          </a:stretch>
        </p:blipFill>
        <p:spPr>
          <a:xfrm>
            <a:off x="3106074" y="4281122"/>
            <a:ext cx="228600" cy="228600"/>
          </a:xfrm>
          <a:prstGeom prst="rect">
            <a:avLst/>
          </a:prstGeom>
        </p:spPr>
      </p:pic>
      <p:pic>
        <p:nvPicPr>
          <p:cNvPr id="859" name="Gráfico 858">
            <a:extLst>
              <a:ext uri="{FF2B5EF4-FFF2-40B4-BE49-F238E27FC236}">
                <a16:creationId xmlns="" xmlns:a16="http://schemas.microsoft.com/office/drawing/2014/main" id="{1B38BCFE-6201-B048-7B00-C67028BB2C91}"/>
              </a:ext>
            </a:extLst>
          </p:cNvPr>
          <p:cNvPicPr>
            <a:picLocks noChangeAspect="1"/>
          </p:cNvPicPr>
          <p:nvPr/>
        </p:nvPicPr>
        <p:blipFill>
          <a:blip r:embed="rId43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34"/>
              </a:ext>
            </a:extLst>
          </a:blip>
          <a:stretch>
            <a:fillRect/>
          </a:stretch>
        </p:blipFill>
        <p:spPr>
          <a:xfrm>
            <a:off x="3392031" y="4281750"/>
            <a:ext cx="228600" cy="228600"/>
          </a:xfrm>
          <a:prstGeom prst="rect">
            <a:avLst/>
          </a:prstGeom>
        </p:spPr>
      </p:pic>
      <p:pic>
        <p:nvPicPr>
          <p:cNvPr id="860" name="Gráfico 859">
            <a:extLst>
              <a:ext uri="{FF2B5EF4-FFF2-40B4-BE49-F238E27FC236}">
                <a16:creationId xmlns="" xmlns:a16="http://schemas.microsoft.com/office/drawing/2014/main" id="{75C9C5A0-F5C5-3523-78F5-4C953BE38B6D}"/>
              </a:ext>
            </a:extLst>
          </p:cNvPr>
          <p:cNvPicPr>
            <a:picLocks noChangeAspect="1"/>
          </p:cNvPicPr>
          <p:nvPr/>
        </p:nvPicPr>
        <p:blipFill>
          <a:blip r:embed="rId43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36"/>
              </a:ext>
            </a:extLst>
          </a:blip>
          <a:stretch>
            <a:fillRect/>
          </a:stretch>
        </p:blipFill>
        <p:spPr>
          <a:xfrm>
            <a:off x="3621045" y="4269818"/>
            <a:ext cx="228600" cy="228600"/>
          </a:xfrm>
          <a:prstGeom prst="rect">
            <a:avLst/>
          </a:prstGeom>
        </p:spPr>
      </p:pic>
      <p:pic>
        <p:nvPicPr>
          <p:cNvPr id="861" name="Gráfico 860">
            <a:extLst>
              <a:ext uri="{FF2B5EF4-FFF2-40B4-BE49-F238E27FC236}">
                <a16:creationId xmlns="" xmlns:a16="http://schemas.microsoft.com/office/drawing/2014/main" id="{3783F58F-A6D2-90DB-EEBF-9707E784A74A}"/>
              </a:ext>
            </a:extLst>
          </p:cNvPr>
          <p:cNvPicPr>
            <a:picLocks noChangeAspect="1"/>
          </p:cNvPicPr>
          <p:nvPr/>
        </p:nvPicPr>
        <p:blipFill>
          <a:blip r:embed="rId43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38"/>
              </a:ext>
            </a:extLst>
          </a:blip>
          <a:stretch>
            <a:fillRect/>
          </a:stretch>
        </p:blipFill>
        <p:spPr>
          <a:xfrm>
            <a:off x="3907002" y="4282378"/>
            <a:ext cx="228600" cy="228600"/>
          </a:xfrm>
          <a:prstGeom prst="rect">
            <a:avLst/>
          </a:prstGeom>
        </p:spPr>
      </p:pic>
      <p:pic>
        <p:nvPicPr>
          <p:cNvPr id="862" name="Gráfico 861">
            <a:extLst>
              <a:ext uri="{FF2B5EF4-FFF2-40B4-BE49-F238E27FC236}">
                <a16:creationId xmlns="" xmlns:a16="http://schemas.microsoft.com/office/drawing/2014/main" id="{5D657F1B-8662-4599-B590-6B941329D853}"/>
              </a:ext>
            </a:extLst>
          </p:cNvPr>
          <p:cNvPicPr>
            <a:picLocks noChangeAspect="1"/>
          </p:cNvPicPr>
          <p:nvPr/>
        </p:nvPicPr>
        <p:blipFill>
          <a:blip r:embed="rId43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40"/>
              </a:ext>
            </a:extLst>
          </a:blip>
          <a:stretch>
            <a:fillRect/>
          </a:stretch>
        </p:blipFill>
        <p:spPr>
          <a:xfrm>
            <a:off x="4192959" y="4270446"/>
            <a:ext cx="228600" cy="228600"/>
          </a:xfrm>
          <a:prstGeom prst="rect">
            <a:avLst/>
          </a:prstGeom>
        </p:spPr>
      </p:pic>
      <p:pic>
        <p:nvPicPr>
          <p:cNvPr id="863" name="Gráfico 862">
            <a:extLst>
              <a:ext uri="{FF2B5EF4-FFF2-40B4-BE49-F238E27FC236}">
                <a16:creationId xmlns="" xmlns:a16="http://schemas.microsoft.com/office/drawing/2014/main" id="{20206DB1-D6B1-70E4-6661-F623A32AC933}"/>
              </a:ext>
            </a:extLst>
          </p:cNvPr>
          <p:cNvPicPr>
            <a:picLocks noChangeAspect="1"/>
          </p:cNvPicPr>
          <p:nvPr/>
        </p:nvPicPr>
        <p:blipFill>
          <a:blip r:embed="rId44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42"/>
              </a:ext>
            </a:extLst>
          </a:blip>
          <a:stretch>
            <a:fillRect/>
          </a:stretch>
        </p:blipFill>
        <p:spPr>
          <a:xfrm>
            <a:off x="4478916" y="4271074"/>
            <a:ext cx="228600" cy="228600"/>
          </a:xfrm>
          <a:prstGeom prst="rect">
            <a:avLst/>
          </a:prstGeom>
        </p:spPr>
      </p:pic>
      <p:pic>
        <p:nvPicPr>
          <p:cNvPr id="864" name="Gráfico 863">
            <a:extLst>
              <a:ext uri="{FF2B5EF4-FFF2-40B4-BE49-F238E27FC236}">
                <a16:creationId xmlns="" xmlns:a16="http://schemas.microsoft.com/office/drawing/2014/main" id="{1A6DB965-CDE8-4BA3-9183-361296E6129B}"/>
              </a:ext>
            </a:extLst>
          </p:cNvPr>
          <p:cNvPicPr>
            <a:picLocks noChangeAspect="1"/>
          </p:cNvPicPr>
          <p:nvPr/>
        </p:nvPicPr>
        <p:blipFill>
          <a:blip r:embed="rId44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44"/>
              </a:ext>
            </a:extLst>
          </a:blip>
          <a:stretch>
            <a:fillRect/>
          </a:stretch>
        </p:blipFill>
        <p:spPr>
          <a:xfrm>
            <a:off x="4764873" y="4283006"/>
            <a:ext cx="228600" cy="228600"/>
          </a:xfrm>
          <a:prstGeom prst="rect">
            <a:avLst/>
          </a:prstGeom>
        </p:spPr>
      </p:pic>
      <p:pic>
        <p:nvPicPr>
          <p:cNvPr id="865" name="Gráfico 864">
            <a:extLst>
              <a:ext uri="{FF2B5EF4-FFF2-40B4-BE49-F238E27FC236}">
                <a16:creationId xmlns="" xmlns:a16="http://schemas.microsoft.com/office/drawing/2014/main" id="{D5A02D99-F76B-8D1F-23ED-A606EDFDDF40}"/>
              </a:ext>
            </a:extLst>
          </p:cNvPr>
          <p:cNvPicPr>
            <a:picLocks noChangeAspect="1"/>
          </p:cNvPicPr>
          <p:nvPr/>
        </p:nvPicPr>
        <p:blipFill>
          <a:blip r:embed="rId44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46"/>
              </a:ext>
            </a:extLst>
          </a:blip>
          <a:stretch>
            <a:fillRect/>
          </a:stretch>
        </p:blipFill>
        <p:spPr>
          <a:xfrm>
            <a:off x="5050830" y="4283634"/>
            <a:ext cx="228600" cy="228600"/>
          </a:xfrm>
          <a:prstGeom prst="rect">
            <a:avLst/>
          </a:prstGeom>
        </p:spPr>
      </p:pic>
      <p:pic>
        <p:nvPicPr>
          <p:cNvPr id="866" name="Gráfico 865">
            <a:extLst>
              <a:ext uri="{FF2B5EF4-FFF2-40B4-BE49-F238E27FC236}">
                <a16:creationId xmlns="" xmlns:a16="http://schemas.microsoft.com/office/drawing/2014/main" id="{AB0B9E27-2DEC-0325-9A3A-236D1A9AD079}"/>
              </a:ext>
            </a:extLst>
          </p:cNvPr>
          <p:cNvPicPr>
            <a:picLocks noChangeAspect="1"/>
          </p:cNvPicPr>
          <p:nvPr/>
        </p:nvPicPr>
        <p:blipFill>
          <a:blip r:embed="rId44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48"/>
              </a:ext>
            </a:extLst>
          </a:blip>
          <a:stretch>
            <a:fillRect/>
          </a:stretch>
        </p:blipFill>
        <p:spPr>
          <a:xfrm>
            <a:off x="5336787" y="4284262"/>
            <a:ext cx="228600" cy="228600"/>
          </a:xfrm>
          <a:prstGeom prst="rect">
            <a:avLst/>
          </a:prstGeom>
        </p:spPr>
      </p:pic>
      <p:pic>
        <p:nvPicPr>
          <p:cNvPr id="867" name="Gráfico 866">
            <a:extLst>
              <a:ext uri="{FF2B5EF4-FFF2-40B4-BE49-F238E27FC236}">
                <a16:creationId xmlns="" xmlns:a16="http://schemas.microsoft.com/office/drawing/2014/main" id="{AACEB8D7-C746-69CF-9AFE-DD9128F5D0EB}"/>
              </a:ext>
            </a:extLst>
          </p:cNvPr>
          <p:cNvPicPr>
            <a:picLocks noChangeAspect="1"/>
          </p:cNvPicPr>
          <p:nvPr/>
        </p:nvPicPr>
        <p:blipFill>
          <a:blip r:embed="rId44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50"/>
              </a:ext>
            </a:extLst>
          </a:blip>
          <a:stretch>
            <a:fillRect/>
          </a:stretch>
        </p:blipFill>
        <p:spPr>
          <a:xfrm>
            <a:off x="5612041" y="4271702"/>
            <a:ext cx="228600" cy="228600"/>
          </a:xfrm>
          <a:prstGeom prst="rect">
            <a:avLst/>
          </a:prstGeom>
        </p:spPr>
      </p:pic>
      <p:pic>
        <p:nvPicPr>
          <p:cNvPr id="868" name="Gráfico 867">
            <a:extLst>
              <a:ext uri="{FF2B5EF4-FFF2-40B4-BE49-F238E27FC236}">
                <a16:creationId xmlns="" xmlns:a16="http://schemas.microsoft.com/office/drawing/2014/main" id="{D5088B98-0A24-F778-6C55-CE0734185783}"/>
              </a:ext>
            </a:extLst>
          </p:cNvPr>
          <p:cNvPicPr>
            <a:picLocks noChangeAspect="1"/>
          </p:cNvPicPr>
          <p:nvPr/>
        </p:nvPicPr>
        <p:blipFill>
          <a:blip r:embed="rId45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52"/>
              </a:ext>
            </a:extLst>
          </a:blip>
          <a:stretch>
            <a:fillRect/>
          </a:stretch>
        </p:blipFill>
        <p:spPr>
          <a:xfrm>
            <a:off x="5854275" y="4272330"/>
            <a:ext cx="228600" cy="228600"/>
          </a:xfrm>
          <a:prstGeom prst="rect">
            <a:avLst/>
          </a:prstGeom>
        </p:spPr>
      </p:pic>
      <p:pic>
        <p:nvPicPr>
          <p:cNvPr id="869" name="Gráfico 868">
            <a:extLst>
              <a:ext uri="{FF2B5EF4-FFF2-40B4-BE49-F238E27FC236}">
                <a16:creationId xmlns="" xmlns:a16="http://schemas.microsoft.com/office/drawing/2014/main" id="{1216209A-ACC7-9C3A-754B-5919A43E1D76}"/>
              </a:ext>
            </a:extLst>
          </p:cNvPr>
          <p:cNvPicPr>
            <a:picLocks noChangeAspect="1"/>
          </p:cNvPicPr>
          <p:nvPr/>
        </p:nvPicPr>
        <p:blipFill>
          <a:blip r:embed="rId45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54"/>
              </a:ext>
            </a:extLst>
          </a:blip>
          <a:stretch>
            <a:fillRect/>
          </a:stretch>
        </p:blipFill>
        <p:spPr>
          <a:xfrm>
            <a:off x="6111162" y="4272958"/>
            <a:ext cx="228600" cy="228600"/>
          </a:xfrm>
          <a:prstGeom prst="rect">
            <a:avLst/>
          </a:prstGeom>
        </p:spPr>
      </p:pic>
      <p:pic>
        <p:nvPicPr>
          <p:cNvPr id="870" name="Gráfico 869">
            <a:extLst>
              <a:ext uri="{FF2B5EF4-FFF2-40B4-BE49-F238E27FC236}">
                <a16:creationId xmlns="" xmlns:a16="http://schemas.microsoft.com/office/drawing/2014/main" id="{FF0D4E6F-C79E-D300-B16D-238653B396EE}"/>
              </a:ext>
            </a:extLst>
          </p:cNvPr>
          <p:cNvPicPr>
            <a:picLocks noChangeAspect="1"/>
          </p:cNvPicPr>
          <p:nvPr/>
        </p:nvPicPr>
        <p:blipFill>
          <a:blip r:embed="rId45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56"/>
              </a:ext>
            </a:extLst>
          </a:blip>
          <a:stretch>
            <a:fillRect/>
          </a:stretch>
        </p:blipFill>
        <p:spPr>
          <a:xfrm>
            <a:off x="6384616" y="4273586"/>
            <a:ext cx="228600" cy="228600"/>
          </a:xfrm>
          <a:prstGeom prst="rect">
            <a:avLst/>
          </a:prstGeom>
        </p:spPr>
      </p:pic>
      <p:pic>
        <p:nvPicPr>
          <p:cNvPr id="871" name="Gráfico 870">
            <a:extLst>
              <a:ext uri="{FF2B5EF4-FFF2-40B4-BE49-F238E27FC236}">
                <a16:creationId xmlns="" xmlns:a16="http://schemas.microsoft.com/office/drawing/2014/main" id="{D0726D75-72E6-7BDB-5ADA-23449D44097C}"/>
              </a:ext>
            </a:extLst>
          </p:cNvPr>
          <p:cNvPicPr>
            <a:picLocks noChangeAspect="1"/>
          </p:cNvPicPr>
          <p:nvPr/>
        </p:nvPicPr>
        <p:blipFill>
          <a:blip r:embed="rId45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58"/>
              </a:ext>
            </a:extLst>
          </a:blip>
          <a:stretch>
            <a:fillRect/>
          </a:stretch>
        </p:blipFill>
        <p:spPr>
          <a:xfrm>
            <a:off x="6663581" y="4274214"/>
            <a:ext cx="228600" cy="228600"/>
          </a:xfrm>
          <a:prstGeom prst="rect">
            <a:avLst/>
          </a:prstGeom>
        </p:spPr>
      </p:pic>
      <p:pic>
        <p:nvPicPr>
          <p:cNvPr id="872" name="Gráfico 871">
            <a:extLst>
              <a:ext uri="{FF2B5EF4-FFF2-40B4-BE49-F238E27FC236}">
                <a16:creationId xmlns="" xmlns:a16="http://schemas.microsoft.com/office/drawing/2014/main" id="{529EA1B1-2929-A388-6991-834341DCAC78}"/>
              </a:ext>
            </a:extLst>
          </p:cNvPr>
          <p:cNvPicPr>
            <a:picLocks noChangeAspect="1"/>
          </p:cNvPicPr>
          <p:nvPr/>
        </p:nvPicPr>
        <p:blipFill>
          <a:blip r:embed="rId45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60"/>
              </a:ext>
            </a:extLst>
          </a:blip>
          <a:stretch>
            <a:fillRect/>
          </a:stretch>
        </p:blipFill>
        <p:spPr>
          <a:xfrm>
            <a:off x="6940508" y="4274842"/>
            <a:ext cx="228600" cy="228600"/>
          </a:xfrm>
          <a:prstGeom prst="rect">
            <a:avLst/>
          </a:prstGeom>
        </p:spPr>
      </p:pic>
      <p:pic>
        <p:nvPicPr>
          <p:cNvPr id="873" name="Gráfico 872">
            <a:extLst>
              <a:ext uri="{FF2B5EF4-FFF2-40B4-BE49-F238E27FC236}">
                <a16:creationId xmlns="" xmlns:a16="http://schemas.microsoft.com/office/drawing/2014/main" id="{6D7175CF-7049-2604-006B-7C3656153737}"/>
              </a:ext>
            </a:extLst>
          </p:cNvPr>
          <p:cNvPicPr>
            <a:picLocks noChangeAspect="1"/>
          </p:cNvPicPr>
          <p:nvPr/>
        </p:nvPicPr>
        <p:blipFill>
          <a:blip r:embed="rId46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62"/>
              </a:ext>
            </a:extLst>
          </a:blip>
          <a:stretch>
            <a:fillRect/>
          </a:stretch>
        </p:blipFill>
        <p:spPr>
          <a:xfrm>
            <a:off x="7217435" y="4275470"/>
            <a:ext cx="228600" cy="228600"/>
          </a:xfrm>
          <a:prstGeom prst="rect">
            <a:avLst/>
          </a:prstGeom>
        </p:spPr>
      </p:pic>
      <p:pic>
        <p:nvPicPr>
          <p:cNvPr id="874" name="Gráfico 873">
            <a:extLst>
              <a:ext uri="{FF2B5EF4-FFF2-40B4-BE49-F238E27FC236}">
                <a16:creationId xmlns="" xmlns:a16="http://schemas.microsoft.com/office/drawing/2014/main" id="{F792919A-E867-C2C8-65CC-C66AE3A83259}"/>
              </a:ext>
            </a:extLst>
          </p:cNvPr>
          <p:cNvPicPr>
            <a:picLocks noChangeAspect="1"/>
          </p:cNvPicPr>
          <p:nvPr/>
        </p:nvPicPr>
        <p:blipFill>
          <a:blip r:embed="rId46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64"/>
              </a:ext>
            </a:extLst>
          </a:blip>
          <a:stretch>
            <a:fillRect/>
          </a:stretch>
        </p:blipFill>
        <p:spPr>
          <a:xfrm>
            <a:off x="7494362" y="4276098"/>
            <a:ext cx="228600" cy="228600"/>
          </a:xfrm>
          <a:prstGeom prst="rect">
            <a:avLst/>
          </a:prstGeom>
        </p:spPr>
      </p:pic>
      <p:pic>
        <p:nvPicPr>
          <p:cNvPr id="875" name="Gráfico 874">
            <a:extLst>
              <a:ext uri="{FF2B5EF4-FFF2-40B4-BE49-F238E27FC236}">
                <a16:creationId xmlns="" xmlns:a16="http://schemas.microsoft.com/office/drawing/2014/main" id="{D0C7C894-C431-C98E-678A-35D4A65E6A21}"/>
              </a:ext>
            </a:extLst>
          </p:cNvPr>
          <p:cNvPicPr>
            <a:picLocks noChangeAspect="1"/>
          </p:cNvPicPr>
          <p:nvPr/>
        </p:nvPicPr>
        <p:blipFill>
          <a:blip r:embed="rId46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66"/>
              </a:ext>
            </a:extLst>
          </a:blip>
          <a:stretch>
            <a:fillRect/>
          </a:stretch>
        </p:blipFill>
        <p:spPr>
          <a:xfrm>
            <a:off x="7771289" y="4276726"/>
            <a:ext cx="228600" cy="228600"/>
          </a:xfrm>
          <a:prstGeom prst="rect">
            <a:avLst/>
          </a:prstGeom>
        </p:spPr>
      </p:pic>
      <p:pic>
        <p:nvPicPr>
          <p:cNvPr id="876" name="Gráfico 875">
            <a:extLst>
              <a:ext uri="{FF2B5EF4-FFF2-40B4-BE49-F238E27FC236}">
                <a16:creationId xmlns="" xmlns:a16="http://schemas.microsoft.com/office/drawing/2014/main" id="{D56706EA-BA88-7727-E8AF-F398A30242F9}"/>
              </a:ext>
            </a:extLst>
          </p:cNvPr>
          <p:cNvPicPr>
            <a:picLocks noChangeAspect="1"/>
          </p:cNvPicPr>
          <p:nvPr/>
        </p:nvPicPr>
        <p:blipFill>
          <a:blip r:embed="rId46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68"/>
              </a:ext>
            </a:extLst>
          </a:blip>
          <a:stretch>
            <a:fillRect/>
          </a:stretch>
        </p:blipFill>
        <p:spPr>
          <a:xfrm>
            <a:off x="8046306" y="4277354"/>
            <a:ext cx="228600" cy="228600"/>
          </a:xfrm>
          <a:prstGeom prst="rect">
            <a:avLst/>
          </a:prstGeom>
        </p:spPr>
      </p:pic>
      <p:pic>
        <p:nvPicPr>
          <p:cNvPr id="877" name="Gráfico 876">
            <a:extLst>
              <a:ext uri="{FF2B5EF4-FFF2-40B4-BE49-F238E27FC236}">
                <a16:creationId xmlns="" xmlns:a16="http://schemas.microsoft.com/office/drawing/2014/main" id="{67722927-C83B-D05A-A59F-381E3D4D207F}"/>
              </a:ext>
            </a:extLst>
          </p:cNvPr>
          <p:cNvPicPr>
            <a:picLocks noChangeAspect="1"/>
          </p:cNvPicPr>
          <p:nvPr/>
        </p:nvPicPr>
        <p:blipFill>
          <a:blip r:embed="rId46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70"/>
              </a:ext>
            </a:extLst>
          </a:blip>
          <a:stretch>
            <a:fillRect/>
          </a:stretch>
        </p:blipFill>
        <p:spPr>
          <a:xfrm>
            <a:off x="8321323" y="4284890"/>
            <a:ext cx="228600" cy="228600"/>
          </a:xfrm>
          <a:prstGeom prst="rect">
            <a:avLst/>
          </a:prstGeom>
        </p:spPr>
      </p:pic>
      <p:pic>
        <p:nvPicPr>
          <p:cNvPr id="878" name="Gráfico 877">
            <a:extLst>
              <a:ext uri="{FF2B5EF4-FFF2-40B4-BE49-F238E27FC236}">
                <a16:creationId xmlns="" xmlns:a16="http://schemas.microsoft.com/office/drawing/2014/main" id="{BF972EF2-1DFD-36E0-7A7C-73038D4DAC64}"/>
              </a:ext>
            </a:extLst>
          </p:cNvPr>
          <p:cNvPicPr>
            <a:picLocks noChangeAspect="1"/>
          </p:cNvPicPr>
          <p:nvPr/>
        </p:nvPicPr>
        <p:blipFill>
          <a:blip r:embed="rId47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72"/>
              </a:ext>
            </a:extLst>
          </a:blip>
          <a:stretch>
            <a:fillRect/>
          </a:stretch>
        </p:blipFill>
        <p:spPr>
          <a:xfrm>
            <a:off x="8578210" y="4277982"/>
            <a:ext cx="228600" cy="228600"/>
          </a:xfrm>
          <a:prstGeom prst="rect">
            <a:avLst/>
          </a:prstGeom>
        </p:spPr>
      </p:pic>
      <p:pic>
        <p:nvPicPr>
          <p:cNvPr id="879" name="Gráfico 878">
            <a:extLst>
              <a:ext uri="{FF2B5EF4-FFF2-40B4-BE49-F238E27FC236}">
                <a16:creationId xmlns="" xmlns:a16="http://schemas.microsoft.com/office/drawing/2014/main" id="{CE8127F1-57F7-EBB4-1F72-CA126A1C01A7}"/>
              </a:ext>
            </a:extLst>
          </p:cNvPr>
          <p:cNvPicPr>
            <a:picLocks noChangeAspect="1"/>
          </p:cNvPicPr>
          <p:nvPr/>
        </p:nvPicPr>
        <p:blipFill>
          <a:blip r:embed="rId47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74"/>
              </a:ext>
            </a:extLst>
          </a:blip>
          <a:stretch>
            <a:fillRect/>
          </a:stretch>
        </p:blipFill>
        <p:spPr>
          <a:xfrm>
            <a:off x="8851664" y="4278610"/>
            <a:ext cx="228600" cy="228600"/>
          </a:xfrm>
          <a:prstGeom prst="rect">
            <a:avLst/>
          </a:prstGeom>
        </p:spPr>
      </p:pic>
      <p:pic>
        <p:nvPicPr>
          <p:cNvPr id="880" name="Gráfico 879">
            <a:extLst>
              <a:ext uri="{FF2B5EF4-FFF2-40B4-BE49-F238E27FC236}">
                <a16:creationId xmlns="" xmlns:a16="http://schemas.microsoft.com/office/drawing/2014/main" id="{63844BC4-4F9A-63C5-A438-05DE747039B2}"/>
              </a:ext>
            </a:extLst>
          </p:cNvPr>
          <p:cNvPicPr>
            <a:picLocks noChangeAspect="1"/>
          </p:cNvPicPr>
          <p:nvPr/>
        </p:nvPicPr>
        <p:blipFill>
          <a:blip r:embed="rId47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76"/>
              </a:ext>
            </a:extLst>
          </a:blip>
          <a:stretch>
            <a:fillRect/>
          </a:stretch>
        </p:blipFill>
        <p:spPr>
          <a:xfrm>
            <a:off x="9125118" y="4265422"/>
            <a:ext cx="228600" cy="228600"/>
          </a:xfrm>
          <a:prstGeom prst="rect">
            <a:avLst/>
          </a:prstGeom>
        </p:spPr>
      </p:pic>
      <p:pic>
        <p:nvPicPr>
          <p:cNvPr id="881" name="Gráfico 880">
            <a:extLst>
              <a:ext uri="{FF2B5EF4-FFF2-40B4-BE49-F238E27FC236}">
                <a16:creationId xmlns="" xmlns:a16="http://schemas.microsoft.com/office/drawing/2014/main" id="{29B31F1D-C9C4-10DE-75B5-FDD6B568428C}"/>
              </a:ext>
            </a:extLst>
          </p:cNvPr>
          <p:cNvPicPr>
            <a:picLocks noChangeAspect="1"/>
          </p:cNvPicPr>
          <p:nvPr/>
        </p:nvPicPr>
        <p:blipFill>
          <a:blip r:embed="rId47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78"/>
              </a:ext>
            </a:extLst>
          </a:blip>
          <a:stretch>
            <a:fillRect/>
          </a:stretch>
        </p:blipFill>
        <p:spPr>
          <a:xfrm>
            <a:off x="9398572" y="4268562"/>
            <a:ext cx="228600" cy="228600"/>
          </a:xfrm>
          <a:prstGeom prst="rect">
            <a:avLst/>
          </a:prstGeom>
        </p:spPr>
      </p:pic>
      <p:pic>
        <p:nvPicPr>
          <p:cNvPr id="882" name="Gráfico 881">
            <a:extLst>
              <a:ext uri="{FF2B5EF4-FFF2-40B4-BE49-F238E27FC236}">
                <a16:creationId xmlns="" xmlns:a16="http://schemas.microsoft.com/office/drawing/2014/main" id="{431970B5-C8BC-C1AC-1A73-71984BDAB498}"/>
              </a:ext>
            </a:extLst>
          </p:cNvPr>
          <p:cNvPicPr>
            <a:picLocks noChangeAspect="1"/>
          </p:cNvPicPr>
          <p:nvPr/>
        </p:nvPicPr>
        <p:blipFill>
          <a:blip r:embed="rId47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80"/>
              </a:ext>
            </a:extLst>
          </a:blip>
          <a:stretch>
            <a:fillRect/>
          </a:stretch>
        </p:blipFill>
        <p:spPr>
          <a:xfrm>
            <a:off x="9663231" y="4266050"/>
            <a:ext cx="228600" cy="228600"/>
          </a:xfrm>
          <a:prstGeom prst="rect">
            <a:avLst/>
          </a:prstGeom>
        </p:spPr>
      </p:pic>
      <p:pic>
        <p:nvPicPr>
          <p:cNvPr id="883" name="Gráfico 882">
            <a:extLst>
              <a:ext uri="{FF2B5EF4-FFF2-40B4-BE49-F238E27FC236}">
                <a16:creationId xmlns="" xmlns:a16="http://schemas.microsoft.com/office/drawing/2014/main" id="{30829A1C-A721-C378-EC19-5CACD3A571D6}"/>
              </a:ext>
            </a:extLst>
          </p:cNvPr>
          <p:cNvPicPr>
            <a:picLocks noChangeAspect="1"/>
          </p:cNvPicPr>
          <p:nvPr/>
        </p:nvPicPr>
        <p:blipFill>
          <a:blip r:embed="rId48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82"/>
              </a:ext>
            </a:extLst>
          </a:blip>
          <a:stretch>
            <a:fillRect/>
          </a:stretch>
        </p:blipFill>
        <p:spPr>
          <a:xfrm>
            <a:off x="9926177" y="4266678"/>
            <a:ext cx="228600" cy="228600"/>
          </a:xfrm>
          <a:prstGeom prst="rect">
            <a:avLst/>
          </a:prstGeom>
        </p:spPr>
      </p:pic>
      <p:pic>
        <p:nvPicPr>
          <p:cNvPr id="884" name="Gráfico 883">
            <a:extLst>
              <a:ext uri="{FF2B5EF4-FFF2-40B4-BE49-F238E27FC236}">
                <a16:creationId xmlns="" xmlns:a16="http://schemas.microsoft.com/office/drawing/2014/main" id="{D08BA5DF-0834-ABFD-5704-1A14BE023F5D}"/>
              </a:ext>
            </a:extLst>
          </p:cNvPr>
          <p:cNvPicPr>
            <a:picLocks noChangeAspect="1"/>
          </p:cNvPicPr>
          <p:nvPr/>
        </p:nvPicPr>
        <p:blipFill>
          <a:blip r:embed="rId48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84"/>
              </a:ext>
            </a:extLst>
          </a:blip>
          <a:stretch>
            <a:fillRect/>
          </a:stretch>
        </p:blipFill>
        <p:spPr>
          <a:xfrm>
            <a:off x="10200989" y="4267306"/>
            <a:ext cx="228600" cy="228600"/>
          </a:xfrm>
          <a:prstGeom prst="rect">
            <a:avLst/>
          </a:prstGeom>
        </p:spPr>
      </p:pic>
      <p:pic>
        <p:nvPicPr>
          <p:cNvPr id="885" name="Gráfico 884">
            <a:extLst>
              <a:ext uri="{FF2B5EF4-FFF2-40B4-BE49-F238E27FC236}">
                <a16:creationId xmlns="" xmlns:a16="http://schemas.microsoft.com/office/drawing/2014/main" id="{969AFB6E-BF2E-11EB-2F8D-0955689BC839}"/>
              </a:ext>
            </a:extLst>
          </p:cNvPr>
          <p:cNvPicPr>
            <a:picLocks noChangeAspect="1"/>
          </p:cNvPicPr>
          <p:nvPr/>
        </p:nvPicPr>
        <p:blipFill>
          <a:blip r:embed="rId48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86"/>
              </a:ext>
            </a:extLst>
          </a:blip>
          <a:stretch>
            <a:fillRect/>
          </a:stretch>
        </p:blipFill>
        <p:spPr>
          <a:xfrm>
            <a:off x="10482420" y="4267934"/>
            <a:ext cx="228600" cy="228600"/>
          </a:xfrm>
          <a:prstGeom prst="rect">
            <a:avLst/>
          </a:prstGeom>
        </p:spPr>
      </p:pic>
      <p:pic>
        <p:nvPicPr>
          <p:cNvPr id="886" name="Gráfico 885">
            <a:extLst>
              <a:ext uri="{FF2B5EF4-FFF2-40B4-BE49-F238E27FC236}">
                <a16:creationId xmlns="" xmlns:a16="http://schemas.microsoft.com/office/drawing/2014/main" id="{8C7208DA-391A-CEBF-4D1F-A3781010CFF1}"/>
              </a:ext>
            </a:extLst>
          </p:cNvPr>
          <p:cNvPicPr>
            <a:picLocks noChangeAspect="1"/>
          </p:cNvPicPr>
          <p:nvPr/>
        </p:nvPicPr>
        <p:blipFill>
          <a:blip r:embed="rId48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88"/>
              </a:ext>
            </a:extLst>
          </a:blip>
          <a:stretch>
            <a:fillRect/>
          </a:stretch>
        </p:blipFill>
        <p:spPr>
          <a:xfrm>
            <a:off x="1278963" y="4661709"/>
            <a:ext cx="228600" cy="228600"/>
          </a:xfrm>
          <a:prstGeom prst="rect">
            <a:avLst/>
          </a:prstGeom>
        </p:spPr>
      </p:pic>
      <p:pic>
        <p:nvPicPr>
          <p:cNvPr id="887" name="Gráfico 886">
            <a:extLst>
              <a:ext uri="{FF2B5EF4-FFF2-40B4-BE49-F238E27FC236}">
                <a16:creationId xmlns="" xmlns:a16="http://schemas.microsoft.com/office/drawing/2014/main" id="{CD7F9A1C-C20C-BE9A-56C7-02571857667D}"/>
              </a:ext>
            </a:extLst>
          </p:cNvPr>
          <p:cNvPicPr>
            <a:picLocks noChangeAspect="1"/>
          </p:cNvPicPr>
          <p:nvPr/>
        </p:nvPicPr>
        <p:blipFill>
          <a:blip r:embed="rId48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90"/>
              </a:ext>
            </a:extLst>
          </a:blip>
          <a:stretch>
            <a:fillRect/>
          </a:stretch>
        </p:blipFill>
        <p:spPr>
          <a:xfrm>
            <a:off x="1553427" y="4653505"/>
            <a:ext cx="228600" cy="228600"/>
          </a:xfrm>
          <a:prstGeom prst="rect">
            <a:avLst/>
          </a:prstGeom>
        </p:spPr>
      </p:pic>
      <p:pic>
        <p:nvPicPr>
          <p:cNvPr id="888" name="Gráfico 887">
            <a:extLst>
              <a:ext uri="{FF2B5EF4-FFF2-40B4-BE49-F238E27FC236}">
                <a16:creationId xmlns="" xmlns:a16="http://schemas.microsoft.com/office/drawing/2014/main" id="{5010B276-A8FE-8872-370E-4C262BCABCD5}"/>
              </a:ext>
            </a:extLst>
          </p:cNvPr>
          <p:cNvPicPr>
            <a:picLocks noChangeAspect="1"/>
          </p:cNvPicPr>
          <p:nvPr/>
        </p:nvPicPr>
        <p:blipFill>
          <a:blip r:embed="rId49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92"/>
              </a:ext>
            </a:extLst>
          </a:blip>
          <a:stretch>
            <a:fillRect/>
          </a:stretch>
        </p:blipFill>
        <p:spPr>
          <a:xfrm>
            <a:off x="1827891" y="4654677"/>
            <a:ext cx="228600" cy="228600"/>
          </a:xfrm>
          <a:prstGeom prst="rect">
            <a:avLst/>
          </a:prstGeom>
        </p:spPr>
      </p:pic>
      <p:pic>
        <p:nvPicPr>
          <p:cNvPr id="889" name="Gráfico 888">
            <a:extLst>
              <a:ext uri="{FF2B5EF4-FFF2-40B4-BE49-F238E27FC236}">
                <a16:creationId xmlns="" xmlns:a16="http://schemas.microsoft.com/office/drawing/2014/main" id="{BBF671BA-D741-3A7A-303C-658E5158709A}"/>
              </a:ext>
            </a:extLst>
          </p:cNvPr>
          <p:cNvPicPr>
            <a:picLocks noChangeAspect="1"/>
          </p:cNvPicPr>
          <p:nvPr/>
        </p:nvPicPr>
        <p:blipFill>
          <a:blip r:embed="rId49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94"/>
              </a:ext>
            </a:extLst>
          </a:blip>
          <a:stretch>
            <a:fillRect/>
          </a:stretch>
        </p:blipFill>
        <p:spPr>
          <a:xfrm>
            <a:off x="2102355" y="4655849"/>
            <a:ext cx="228600" cy="228600"/>
          </a:xfrm>
          <a:prstGeom prst="rect">
            <a:avLst/>
          </a:prstGeom>
        </p:spPr>
      </p:pic>
      <p:pic>
        <p:nvPicPr>
          <p:cNvPr id="890" name="Gráfico 889">
            <a:extLst>
              <a:ext uri="{FF2B5EF4-FFF2-40B4-BE49-F238E27FC236}">
                <a16:creationId xmlns="" xmlns:a16="http://schemas.microsoft.com/office/drawing/2014/main" id="{2F69D742-EFC4-3E7D-F614-6EF60AFA784F}"/>
              </a:ext>
            </a:extLst>
          </p:cNvPr>
          <p:cNvPicPr>
            <a:picLocks noChangeAspect="1"/>
          </p:cNvPicPr>
          <p:nvPr/>
        </p:nvPicPr>
        <p:blipFill>
          <a:blip r:embed="rId49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96"/>
              </a:ext>
            </a:extLst>
          </a:blip>
          <a:stretch>
            <a:fillRect/>
          </a:stretch>
        </p:blipFill>
        <p:spPr>
          <a:xfrm>
            <a:off x="2376819" y="4657021"/>
            <a:ext cx="228600" cy="228600"/>
          </a:xfrm>
          <a:prstGeom prst="rect">
            <a:avLst/>
          </a:prstGeom>
        </p:spPr>
      </p:pic>
      <p:pic>
        <p:nvPicPr>
          <p:cNvPr id="891" name="Gráfico 890">
            <a:extLst>
              <a:ext uri="{FF2B5EF4-FFF2-40B4-BE49-F238E27FC236}">
                <a16:creationId xmlns="" xmlns:a16="http://schemas.microsoft.com/office/drawing/2014/main" id="{0CF90ED2-A8A3-27C7-F250-0411DA832E29}"/>
              </a:ext>
            </a:extLst>
          </p:cNvPr>
          <p:cNvPicPr>
            <a:picLocks noChangeAspect="1"/>
          </p:cNvPicPr>
          <p:nvPr/>
        </p:nvPicPr>
        <p:blipFill>
          <a:blip r:embed="rId49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98"/>
              </a:ext>
            </a:extLst>
          </a:blip>
          <a:stretch>
            <a:fillRect/>
          </a:stretch>
        </p:blipFill>
        <p:spPr>
          <a:xfrm>
            <a:off x="2651283" y="4658193"/>
            <a:ext cx="228600" cy="228600"/>
          </a:xfrm>
          <a:prstGeom prst="rect">
            <a:avLst/>
          </a:prstGeom>
        </p:spPr>
      </p:pic>
      <p:pic>
        <p:nvPicPr>
          <p:cNvPr id="892" name="Gráfico 891">
            <a:extLst>
              <a:ext uri="{FF2B5EF4-FFF2-40B4-BE49-F238E27FC236}">
                <a16:creationId xmlns="" xmlns:a16="http://schemas.microsoft.com/office/drawing/2014/main" id="{A20D97AE-CA30-9C9C-3678-B6FEDF9325E5}"/>
              </a:ext>
            </a:extLst>
          </p:cNvPr>
          <p:cNvPicPr>
            <a:picLocks noChangeAspect="1"/>
          </p:cNvPicPr>
          <p:nvPr/>
        </p:nvPicPr>
        <p:blipFill>
          <a:blip r:embed="rId49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00"/>
              </a:ext>
            </a:extLst>
          </a:blip>
          <a:stretch>
            <a:fillRect/>
          </a:stretch>
        </p:blipFill>
        <p:spPr>
          <a:xfrm>
            <a:off x="2925747" y="4659365"/>
            <a:ext cx="228600" cy="228600"/>
          </a:xfrm>
          <a:prstGeom prst="rect">
            <a:avLst/>
          </a:prstGeom>
        </p:spPr>
      </p:pic>
      <p:pic>
        <p:nvPicPr>
          <p:cNvPr id="893" name="Gráfico 892">
            <a:extLst>
              <a:ext uri="{FF2B5EF4-FFF2-40B4-BE49-F238E27FC236}">
                <a16:creationId xmlns="" xmlns:a16="http://schemas.microsoft.com/office/drawing/2014/main" id="{348B2582-0FEB-9E2D-3B4B-67EE4D7911A8}"/>
              </a:ext>
            </a:extLst>
          </p:cNvPr>
          <p:cNvPicPr>
            <a:picLocks noChangeAspect="1"/>
          </p:cNvPicPr>
          <p:nvPr/>
        </p:nvPicPr>
        <p:blipFill>
          <a:blip r:embed="rId50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02"/>
              </a:ext>
            </a:extLst>
          </a:blip>
          <a:stretch>
            <a:fillRect/>
          </a:stretch>
        </p:blipFill>
        <p:spPr>
          <a:xfrm>
            <a:off x="3200211" y="4664053"/>
            <a:ext cx="228600" cy="228600"/>
          </a:xfrm>
          <a:prstGeom prst="rect">
            <a:avLst/>
          </a:prstGeom>
        </p:spPr>
      </p:pic>
      <p:pic>
        <p:nvPicPr>
          <p:cNvPr id="894" name="Gráfico 893">
            <a:extLst>
              <a:ext uri="{FF2B5EF4-FFF2-40B4-BE49-F238E27FC236}">
                <a16:creationId xmlns="" xmlns:a16="http://schemas.microsoft.com/office/drawing/2014/main" id="{AD49B529-987C-DCAE-8016-4A89A12C77BB}"/>
              </a:ext>
            </a:extLst>
          </p:cNvPr>
          <p:cNvPicPr>
            <a:picLocks noChangeAspect="1"/>
          </p:cNvPicPr>
          <p:nvPr/>
        </p:nvPicPr>
        <p:blipFill>
          <a:blip r:embed="rId50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04"/>
              </a:ext>
            </a:extLst>
          </a:blip>
          <a:stretch>
            <a:fillRect/>
          </a:stretch>
        </p:blipFill>
        <p:spPr>
          <a:xfrm>
            <a:off x="3474675" y="4660537"/>
            <a:ext cx="228600" cy="228600"/>
          </a:xfrm>
          <a:prstGeom prst="rect">
            <a:avLst/>
          </a:prstGeom>
        </p:spPr>
      </p:pic>
      <p:pic>
        <p:nvPicPr>
          <p:cNvPr id="895" name="Gráfico 894">
            <a:extLst>
              <a:ext uri="{FF2B5EF4-FFF2-40B4-BE49-F238E27FC236}">
                <a16:creationId xmlns="" xmlns:a16="http://schemas.microsoft.com/office/drawing/2014/main" id="{F1761CE7-5E1C-9414-7DA5-5EC36B0BD6B8}"/>
              </a:ext>
            </a:extLst>
          </p:cNvPr>
          <p:cNvPicPr>
            <a:picLocks noChangeAspect="1"/>
          </p:cNvPicPr>
          <p:nvPr/>
        </p:nvPicPr>
        <p:blipFill>
          <a:blip r:embed="rId50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06"/>
              </a:ext>
            </a:extLst>
          </a:blip>
          <a:stretch>
            <a:fillRect/>
          </a:stretch>
        </p:blipFill>
        <p:spPr>
          <a:xfrm>
            <a:off x="3749139" y="4642957"/>
            <a:ext cx="228600" cy="228600"/>
          </a:xfrm>
          <a:prstGeom prst="rect">
            <a:avLst/>
          </a:prstGeom>
        </p:spPr>
      </p:pic>
      <p:pic>
        <p:nvPicPr>
          <p:cNvPr id="896" name="Gráfico 895">
            <a:extLst>
              <a:ext uri="{FF2B5EF4-FFF2-40B4-BE49-F238E27FC236}">
                <a16:creationId xmlns="" xmlns:a16="http://schemas.microsoft.com/office/drawing/2014/main" id="{9A2EC5DB-9259-0E3E-E445-F3166DC14B0B}"/>
              </a:ext>
            </a:extLst>
          </p:cNvPr>
          <p:cNvPicPr>
            <a:picLocks noChangeAspect="1"/>
          </p:cNvPicPr>
          <p:nvPr/>
        </p:nvPicPr>
        <p:blipFill>
          <a:blip r:embed="rId50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08"/>
              </a:ext>
            </a:extLst>
          </a:blip>
          <a:stretch>
            <a:fillRect/>
          </a:stretch>
        </p:blipFill>
        <p:spPr>
          <a:xfrm>
            <a:off x="4023603" y="4644129"/>
            <a:ext cx="228600" cy="228600"/>
          </a:xfrm>
          <a:prstGeom prst="rect">
            <a:avLst/>
          </a:prstGeom>
        </p:spPr>
      </p:pic>
      <p:pic>
        <p:nvPicPr>
          <p:cNvPr id="897" name="Gráfico 896">
            <a:extLst>
              <a:ext uri="{FF2B5EF4-FFF2-40B4-BE49-F238E27FC236}">
                <a16:creationId xmlns="" xmlns:a16="http://schemas.microsoft.com/office/drawing/2014/main" id="{B90B5B0D-8A17-4115-5809-37A4DF288AAB}"/>
              </a:ext>
            </a:extLst>
          </p:cNvPr>
          <p:cNvPicPr>
            <a:picLocks noChangeAspect="1"/>
          </p:cNvPicPr>
          <p:nvPr/>
        </p:nvPicPr>
        <p:blipFill>
          <a:blip r:embed="rId50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10"/>
              </a:ext>
            </a:extLst>
          </a:blip>
          <a:stretch>
            <a:fillRect/>
          </a:stretch>
        </p:blipFill>
        <p:spPr>
          <a:xfrm>
            <a:off x="4298067" y="4645301"/>
            <a:ext cx="228600" cy="228600"/>
          </a:xfrm>
          <a:prstGeom prst="rect">
            <a:avLst/>
          </a:prstGeom>
        </p:spPr>
      </p:pic>
      <p:pic>
        <p:nvPicPr>
          <p:cNvPr id="898" name="Gráfico 897">
            <a:extLst>
              <a:ext uri="{FF2B5EF4-FFF2-40B4-BE49-F238E27FC236}">
                <a16:creationId xmlns="" xmlns:a16="http://schemas.microsoft.com/office/drawing/2014/main" id="{477A6E8B-FE07-9A21-3A9B-FDE8E89A3656}"/>
              </a:ext>
            </a:extLst>
          </p:cNvPr>
          <p:cNvPicPr>
            <a:picLocks noChangeAspect="1"/>
          </p:cNvPicPr>
          <p:nvPr/>
        </p:nvPicPr>
        <p:blipFill>
          <a:blip r:embed="rId5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12"/>
              </a:ext>
            </a:extLst>
          </a:blip>
          <a:stretch>
            <a:fillRect/>
          </a:stretch>
        </p:blipFill>
        <p:spPr>
          <a:xfrm>
            <a:off x="4572531" y="4665225"/>
            <a:ext cx="228600" cy="228600"/>
          </a:xfrm>
          <a:prstGeom prst="rect">
            <a:avLst/>
          </a:prstGeom>
        </p:spPr>
      </p:pic>
      <p:pic>
        <p:nvPicPr>
          <p:cNvPr id="899" name="Gráfico 898">
            <a:extLst>
              <a:ext uri="{FF2B5EF4-FFF2-40B4-BE49-F238E27FC236}">
                <a16:creationId xmlns="" xmlns:a16="http://schemas.microsoft.com/office/drawing/2014/main" id="{505C0F0F-E254-44B5-A196-D404E35988D5}"/>
              </a:ext>
            </a:extLst>
          </p:cNvPr>
          <p:cNvPicPr>
            <a:picLocks noChangeAspect="1"/>
          </p:cNvPicPr>
          <p:nvPr/>
        </p:nvPicPr>
        <p:blipFill>
          <a:blip r:embed="rId5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14"/>
              </a:ext>
            </a:extLst>
          </a:blip>
          <a:stretch>
            <a:fillRect/>
          </a:stretch>
        </p:blipFill>
        <p:spPr>
          <a:xfrm>
            <a:off x="4846995" y="4646473"/>
            <a:ext cx="228600" cy="228600"/>
          </a:xfrm>
          <a:prstGeom prst="rect">
            <a:avLst/>
          </a:prstGeom>
        </p:spPr>
      </p:pic>
      <p:pic>
        <p:nvPicPr>
          <p:cNvPr id="900" name="Gráfico 899">
            <a:extLst>
              <a:ext uri="{FF2B5EF4-FFF2-40B4-BE49-F238E27FC236}">
                <a16:creationId xmlns="" xmlns:a16="http://schemas.microsoft.com/office/drawing/2014/main" id="{36A8F6FA-0C04-EB2B-4B24-F03D31EB9A8E}"/>
              </a:ext>
            </a:extLst>
          </p:cNvPr>
          <p:cNvPicPr>
            <a:picLocks noChangeAspect="1"/>
          </p:cNvPicPr>
          <p:nvPr/>
        </p:nvPicPr>
        <p:blipFill>
          <a:blip r:embed="rId51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16"/>
              </a:ext>
            </a:extLst>
          </a:blip>
          <a:stretch>
            <a:fillRect/>
          </a:stretch>
        </p:blipFill>
        <p:spPr>
          <a:xfrm>
            <a:off x="5121459" y="4666397"/>
            <a:ext cx="228600" cy="228600"/>
          </a:xfrm>
          <a:prstGeom prst="rect">
            <a:avLst/>
          </a:prstGeom>
        </p:spPr>
      </p:pic>
      <p:pic>
        <p:nvPicPr>
          <p:cNvPr id="901" name="Gráfico 900">
            <a:extLst>
              <a:ext uri="{FF2B5EF4-FFF2-40B4-BE49-F238E27FC236}">
                <a16:creationId xmlns="" xmlns:a16="http://schemas.microsoft.com/office/drawing/2014/main" id="{87BB2F66-26CD-9184-DBBA-EDE7860F2D83}"/>
              </a:ext>
            </a:extLst>
          </p:cNvPr>
          <p:cNvPicPr>
            <a:picLocks noChangeAspect="1"/>
          </p:cNvPicPr>
          <p:nvPr/>
        </p:nvPicPr>
        <p:blipFill>
          <a:blip r:embed="rId51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18"/>
              </a:ext>
            </a:extLst>
          </a:blip>
          <a:stretch>
            <a:fillRect/>
          </a:stretch>
        </p:blipFill>
        <p:spPr>
          <a:xfrm>
            <a:off x="5395923" y="4667569"/>
            <a:ext cx="228600" cy="228600"/>
          </a:xfrm>
          <a:prstGeom prst="rect">
            <a:avLst/>
          </a:prstGeom>
        </p:spPr>
      </p:pic>
      <p:pic>
        <p:nvPicPr>
          <p:cNvPr id="902" name="Gráfico 901">
            <a:extLst>
              <a:ext uri="{FF2B5EF4-FFF2-40B4-BE49-F238E27FC236}">
                <a16:creationId xmlns="" xmlns:a16="http://schemas.microsoft.com/office/drawing/2014/main" id="{AD5E7E62-83B4-1698-95A6-82D1C713E859}"/>
              </a:ext>
            </a:extLst>
          </p:cNvPr>
          <p:cNvPicPr>
            <a:picLocks noChangeAspect="1"/>
          </p:cNvPicPr>
          <p:nvPr/>
        </p:nvPicPr>
        <p:blipFill>
          <a:blip r:embed="rId51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20"/>
              </a:ext>
            </a:extLst>
          </a:blip>
          <a:stretch>
            <a:fillRect/>
          </a:stretch>
        </p:blipFill>
        <p:spPr>
          <a:xfrm>
            <a:off x="5670387" y="4665229"/>
            <a:ext cx="228600" cy="228600"/>
          </a:xfrm>
          <a:prstGeom prst="rect">
            <a:avLst/>
          </a:prstGeom>
        </p:spPr>
      </p:pic>
      <p:pic>
        <p:nvPicPr>
          <p:cNvPr id="903" name="Gráfico 902">
            <a:extLst>
              <a:ext uri="{FF2B5EF4-FFF2-40B4-BE49-F238E27FC236}">
                <a16:creationId xmlns="" xmlns:a16="http://schemas.microsoft.com/office/drawing/2014/main" id="{995872FB-B013-B677-E3E6-7C8ABF531994}"/>
              </a:ext>
            </a:extLst>
          </p:cNvPr>
          <p:cNvPicPr>
            <a:picLocks noChangeAspect="1"/>
          </p:cNvPicPr>
          <p:nvPr/>
        </p:nvPicPr>
        <p:blipFill>
          <a:blip r:embed="rId52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22"/>
              </a:ext>
            </a:extLst>
          </a:blip>
          <a:stretch>
            <a:fillRect/>
          </a:stretch>
        </p:blipFill>
        <p:spPr>
          <a:xfrm>
            <a:off x="5944851" y="4648817"/>
            <a:ext cx="228600" cy="228600"/>
          </a:xfrm>
          <a:prstGeom prst="rect">
            <a:avLst/>
          </a:prstGeom>
        </p:spPr>
      </p:pic>
      <p:pic>
        <p:nvPicPr>
          <p:cNvPr id="904" name="Gráfico 903">
            <a:extLst>
              <a:ext uri="{FF2B5EF4-FFF2-40B4-BE49-F238E27FC236}">
                <a16:creationId xmlns="" xmlns:a16="http://schemas.microsoft.com/office/drawing/2014/main" id="{16100042-B5F8-A110-BA66-1B93A4F867D2}"/>
              </a:ext>
            </a:extLst>
          </p:cNvPr>
          <p:cNvPicPr>
            <a:picLocks noChangeAspect="1"/>
          </p:cNvPicPr>
          <p:nvPr/>
        </p:nvPicPr>
        <p:blipFill>
          <a:blip r:embed="rId52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24"/>
              </a:ext>
            </a:extLst>
          </a:blip>
          <a:stretch>
            <a:fillRect/>
          </a:stretch>
        </p:blipFill>
        <p:spPr>
          <a:xfrm>
            <a:off x="6219315" y="4649989"/>
            <a:ext cx="228600" cy="228600"/>
          </a:xfrm>
          <a:prstGeom prst="rect">
            <a:avLst/>
          </a:prstGeom>
        </p:spPr>
      </p:pic>
      <p:pic>
        <p:nvPicPr>
          <p:cNvPr id="905" name="Gráfico 904">
            <a:extLst>
              <a:ext uri="{FF2B5EF4-FFF2-40B4-BE49-F238E27FC236}">
                <a16:creationId xmlns="" xmlns:a16="http://schemas.microsoft.com/office/drawing/2014/main" id="{2B7B3419-0475-1647-CA2E-18E9FC54B484}"/>
              </a:ext>
            </a:extLst>
          </p:cNvPr>
          <p:cNvPicPr>
            <a:picLocks noChangeAspect="1"/>
          </p:cNvPicPr>
          <p:nvPr/>
        </p:nvPicPr>
        <p:blipFill>
          <a:blip r:embed="rId52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26"/>
              </a:ext>
            </a:extLst>
          </a:blip>
          <a:stretch>
            <a:fillRect/>
          </a:stretch>
        </p:blipFill>
        <p:spPr>
          <a:xfrm>
            <a:off x="6493779" y="4668741"/>
            <a:ext cx="228600" cy="228600"/>
          </a:xfrm>
          <a:prstGeom prst="rect">
            <a:avLst/>
          </a:prstGeom>
        </p:spPr>
      </p:pic>
      <p:pic>
        <p:nvPicPr>
          <p:cNvPr id="906" name="Gráfico 905">
            <a:extLst>
              <a:ext uri="{FF2B5EF4-FFF2-40B4-BE49-F238E27FC236}">
                <a16:creationId xmlns="" xmlns:a16="http://schemas.microsoft.com/office/drawing/2014/main" id="{3510F4B5-AD6D-1688-FB0B-18C35E1D2633}"/>
              </a:ext>
            </a:extLst>
          </p:cNvPr>
          <p:cNvPicPr>
            <a:picLocks noChangeAspect="1"/>
          </p:cNvPicPr>
          <p:nvPr/>
        </p:nvPicPr>
        <p:blipFill>
          <a:blip r:embed="rId52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28"/>
              </a:ext>
            </a:extLst>
          </a:blip>
          <a:stretch>
            <a:fillRect/>
          </a:stretch>
        </p:blipFill>
        <p:spPr>
          <a:xfrm>
            <a:off x="6768243" y="4651161"/>
            <a:ext cx="228600" cy="228600"/>
          </a:xfrm>
          <a:prstGeom prst="rect">
            <a:avLst/>
          </a:prstGeom>
        </p:spPr>
      </p:pic>
      <p:pic>
        <p:nvPicPr>
          <p:cNvPr id="907" name="Gráfico 906">
            <a:extLst>
              <a:ext uri="{FF2B5EF4-FFF2-40B4-BE49-F238E27FC236}">
                <a16:creationId xmlns="" xmlns:a16="http://schemas.microsoft.com/office/drawing/2014/main" id="{E2910F29-9163-0479-5557-97E91E863120}"/>
              </a:ext>
            </a:extLst>
          </p:cNvPr>
          <p:cNvPicPr>
            <a:picLocks noChangeAspect="1"/>
          </p:cNvPicPr>
          <p:nvPr/>
        </p:nvPicPr>
        <p:blipFill>
          <a:blip r:embed="rId52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30"/>
              </a:ext>
            </a:extLst>
          </a:blip>
          <a:stretch>
            <a:fillRect/>
          </a:stretch>
        </p:blipFill>
        <p:spPr>
          <a:xfrm>
            <a:off x="7042707" y="4669913"/>
            <a:ext cx="228600" cy="228600"/>
          </a:xfrm>
          <a:prstGeom prst="rect">
            <a:avLst/>
          </a:prstGeom>
        </p:spPr>
      </p:pic>
      <p:pic>
        <p:nvPicPr>
          <p:cNvPr id="908" name="Gráfico 907">
            <a:extLst>
              <a:ext uri="{FF2B5EF4-FFF2-40B4-BE49-F238E27FC236}">
                <a16:creationId xmlns="" xmlns:a16="http://schemas.microsoft.com/office/drawing/2014/main" id="{B2A81439-4BE0-FA00-C015-AF84FFC703BC}"/>
              </a:ext>
            </a:extLst>
          </p:cNvPr>
          <p:cNvPicPr>
            <a:picLocks noChangeAspect="1"/>
          </p:cNvPicPr>
          <p:nvPr/>
        </p:nvPicPr>
        <p:blipFill>
          <a:blip r:embed="rId53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32"/>
              </a:ext>
            </a:extLst>
          </a:blip>
          <a:stretch>
            <a:fillRect/>
          </a:stretch>
        </p:blipFill>
        <p:spPr>
          <a:xfrm>
            <a:off x="7317171" y="4652333"/>
            <a:ext cx="228600" cy="228600"/>
          </a:xfrm>
          <a:prstGeom prst="rect">
            <a:avLst/>
          </a:prstGeom>
        </p:spPr>
      </p:pic>
      <p:pic>
        <p:nvPicPr>
          <p:cNvPr id="909" name="Gráfico 908">
            <a:extLst>
              <a:ext uri="{FF2B5EF4-FFF2-40B4-BE49-F238E27FC236}">
                <a16:creationId xmlns="" xmlns:a16="http://schemas.microsoft.com/office/drawing/2014/main" id="{4D7A7C7F-2D01-1D7A-D423-76AEDB411A33}"/>
              </a:ext>
            </a:extLst>
          </p:cNvPr>
          <p:cNvPicPr>
            <a:picLocks noChangeAspect="1"/>
          </p:cNvPicPr>
          <p:nvPr/>
        </p:nvPicPr>
        <p:blipFill>
          <a:blip r:embed="rId53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34"/>
              </a:ext>
            </a:extLst>
          </a:blip>
          <a:stretch>
            <a:fillRect/>
          </a:stretch>
        </p:blipFill>
        <p:spPr>
          <a:xfrm>
            <a:off x="7591635" y="4671085"/>
            <a:ext cx="228600" cy="228600"/>
          </a:xfrm>
          <a:prstGeom prst="rect">
            <a:avLst/>
          </a:prstGeom>
        </p:spPr>
      </p:pic>
      <p:pic>
        <p:nvPicPr>
          <p:cNvPr id="910" name="Gráfico 909">
            <a:extLst>
              <a:ext uri="{FF2B5EF4-FFF2-40B4-BE49-F238E27FC236}">
                <a16:creationId xmlns="" xmlns:a16="http://schemas.microsoft.com/office/drawing/2014/main" id="{CD73B105-5BDF-EBC9-A037-D50B2D63207B}"/>
              </a:ext>
            </a:extLst>
          </p:cNvPr>
          <p:cNvPicPr>
            <a:picLocks noChangeAspect="1"/>
          </p:cNvPicPr>
          <p:nvPr/>
        </p:nvPicPr>
        <p:blipFill>
          <a:blip r:embed="rId53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36"/>
              </a:ext>
            </a:extLst>
          </a:blip>
          <a:stretch>
            <a:fillRect/>
          </a:stretch>
        </p:blipFill>
        <p:spPr>
          <a:xfrm>
            <a:off x="7866099" y="4662881"/>
            <a:ext cx="228600" cy="228600"/>
          </a:xfrm>
          <a:prstGeom prst="rect">
            <a:avLst/>
          </a:prstGeom>
        </p:spPr>
      </p:pic>
      <p:pic>
        <p:nvPicPr>
          <p:cNvPr id="911" name="Gráfico 910">
            <a:extLst>
              <a:ext uri="{FF2B5EF4-FFF2-40B4-BE49-F238E27FC236}">
                <a16:creationId xmlns="" xmlns:a16="http://schemas.microsoft.com/office/drawing/2014/main" id="{6D35CA29-997A-AAA9-8172-5A3CF313E241}"/>
              </a:ext>
            </a:extLst>
          </p:cNvPr>
          <p:cNvPicPr>
            <a:picLocks noChangeAspect="1"/>
          </p:cNvPicPr>
          <p:nvPr/>
        </p:nvPicPr>
        <p:blipFill>
          <a:blip r:embed="rId53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38"/>
              </a:ext>
            </a:extLst>
          </a:blip>
          <a:stretch>
            <a:fillRect/>
          </a:stretch>
        </p:blipFill>
        <p:spPr>
          <a:xfrm>
            <a:off x="8140563" y="4674601"/>
            <a:ext cx="228600" cy="228600"/>
          </a:xfrm>
          <a:prstGeom prst="rect">
            <a:avLst/>
          </a:prstGeom>
        </p:spPr>
      </p:pic>
      <p:pic>
        <p:nvPicPr>
          <p:cNvPr id="912" name="Gráfico 911">
            <a:extLst>
              <a:ext uri="{FF2B5EF4-FFF2-40B4-BE49-F238E27FC236}">
                <a16:creationId xmlns="" xmlns:a16="http://schemas.microsoft.com/office/drawing/2014/main" id="{1B53C143-B85D-63EC-E8AF-056CB5D201F8}"/>
              </a:ext>
            </a:extLst>
          </p:cNvPr>
          <p:cNvPicPr>
            <a:picLocks noChangeAspect="1"/>
          </p:cNvPicPr>
          <p:nvPr/>
        </p:nvPicPr>
        <p:blipFill>
          <a:blip r:embed="rId53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40"/>
              </a:ext>
            </a:extLst>
          </a:blip>
          <a:stretch>
            <a:fillRect/>
          </a:stretch>
        </p:blipFill>
        <p:spPr>
          <a:xfrm>
            <a:off x="8415027" y="4675773"/>
            <a:ext cx="228600" cy="228600"/>
          </a:xfrm>
          <a:prstGeom prst="rect">
            <a:avLst/>
          </a:prstGeom>
        </p:spPr>
      </p:pic>
      <p:pic>
        <p:nvPicPr>
          <p:cNvPr id="913" name="Gráfico 912">
            <a:extLst>
              <a:ext uri="{FF2B5EF4-FFF2-40B4-BE49-F238E27FC236}">
                <a16:creationId xmlns="" xmlns:a16="http://schemas.microsoft.com/office/drawing/2014/main" id="{EFF30E4D-9C12-3591-E3CF-3A2985B2E565}"/>
              </a:ext>
            </a:extLst>
          </p:cNvPr>
          <p:cNvPicPr>
            <a:picLocks noChangeAspect="1"/>
          </p:cNvPicPr>
          <p:nvPr/>
        </p:nvPicPr>
        <p:blipFill>
          <a:blip r:embed="rId54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42"/>
              </a:ext>
            </a:extLst>
          </a:blip>
          <a:stretch>
            <a:fillRect/>
          </a:stretch>
        </p:blipFill>
        <p:spPr>
          <a:xfrm>
            <a:off x="8689491" y="4676954"/>
            <a:ext cx="228600" cy="228600"/>
          </a:xfrm>
          <a:prstGeom prst="rect">
            <a:avLst/>
          </a:prstGeom>
        </p:spPr>
      </p:pic>
      <p:pic>
        <p:nvPicPr>
          <p:cNvPr id="914" name="Gráfico 913">
            <a:extLst>
              <a:ext uri="{FF2B5EF4-FFF2-40B4-BE49-F238E27FC236}">
                <a16:creationId xmlns="" xmlns:a16="http://schemas.microsoft.com/office/drawing/2014/main" id="{D57B0A42-107D-A5DB-9616-89ED0C2B9BE0}"/>
              </a:ext>
            </a:extLst>
          </p:cNvPr>
          <p:cNvPicPr>
            <a:picLocks noChangeAspect="1"/>
          </p:cNvPicPr>
          <p:nvPr/>
        </p:nvPicPr>
        <p:blipFill>
          <a:blip r:embed="rId54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44"/>
              </a:ext>
            </a:extLst>
          </a:blip>
          <a:stretch>
            <a:fillRect/>
          </a:stretch>
        </p:blipFill>
        <p:spPr>
          <a:xfrm>
            <a:off x="8963955" y="4673429"/>
            <a:ext cx="228600" cy="228600"/>
          </a:xfrm>
          <a:prstGeom prst="rect">
            <a:avLst/>
          </a:prstGeom>
        </p:spPr>
      </p:pic>
      <p:pic>
        <p:nvPicPr>
          <p:cNvPr id="915" name="Gráfico 914">
            <a:extLst>
              <a:ext uri="{FF2B5EF4-FFF2-40B4-BE49-F238E27FC236}">
                <a16:creationId xmlns="" xmlns:a16="http://schemas.microsoft.com/office/drawing/2014/main" id="{07B75ACB-16E7-0A02-34B4-8613E6866389}"/>
              </a:ext>
            </a:extLst>
          </p:cNvPr>
          <p:cNvPicPr>
            <a:picLocks noChangeAspect="1"/>
          </p:cNvPicPr>
          <p:nvPr/>
        </p:nvPicPr>
        <p:blipFill>
          <a:blip r:embed="rId54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46"/>
              </a:ext>
            </a:extLst>
          </a:blip>
          <a:stretch>
            <a:fillRect/>
          </a:stretch>
        </p:blipFill>
        <p:spPr>
          <a:xfrm>
            <a:off x="9238419" y="4672257"/>
            <a:ext cx="228600" cy="228600"/>
          </a:xfrm>
          <a:prstGeom prst="rect">
            <a:avLst/>
          </a:prstGeom>
        </p:spPr>
      </p:pic>
      <p:pic>
        <p:nvPicPr>
          <p:cNvPr id="916" name="Gráfico 915">
            <a:extLst>
              <a:ext uri="{FF2B5EF4-FFF2-40B4-BE49-F238E27FC236}">
                <a16:creationId xmlns="" xmlns:a16="http://schemas.microsoft.com/office/drawing/2014/main" id="{1C9FE784-FE3D-7506-A34F-FA9979CD8D56}"/>
              </a:ext>
            </a:extLst>
          </p:cNvPr>
          <p:cNvPicPr>
            <a:picLocks noChangeAspect="1"/>
          </p:cNvPicPr>
          <p:nvPr/>
        </p:nvPicPr>
        <p:blipFill>
          <a:blip r:embed="rId54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48"/>
              </a:ext>
            </a:extLst>
          </a:blip>
          <a:stretch>
            <a:fillRect/>
          </a:stretch>
        </p:blipFill>
        <p:spPr>
          <a:xfrm>
            <a:off x="9512872" y="4641785"/>
            <a:ext cx="228600" cy="228600"/>
          </a:xfrm>
          <a:prstGeom prst="rect">
            <a:avLst/>
          </a:prstGeom>
        </p:spPr>
      </p:pic>
      <p:pic>
        <p:nvPicPr>
          <p:cNvPr id="917" name="Gráfico 916">
            <a:extLst>
              <a:ext uri="{FF2B5EF4-FFF2-40B4-BE49-F238E27FC236}">
                <a16:creationId xmlns="" xmlns:a16="http://schemas.microsoft.com/office/drawing/2014/main" id="{FF9ABBDE-DA0C-F588-3121-1C261AE2B8AA}"/>
              </a:ext>
            </a:extLst>
          </p:cNvPr>
          <p:cNvPicPr>
            <a:picLocks noChangeAspect="1"/>
          </p:cNvPicPr>
          <p:nvPr/>
        </p:nvPicPr>
        <p:blipFill>
          <a:blip r:embed="rId54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50"/>
              </a:ext>
            </a:extLst>
          </a:blip>
          <a:stretch>
            <a:fillRect/>
          </a:stretch>
        </p:blipFill>
        <p:spPr>
          <a:xfrm>
            <a:off x="9833189" y="4645549"/>
            <a:ext cx="228600" cy="228600"/>
          </a:xfrm>
          <a:prstGeom prst="rect">
            <a:avLst/>
          </a:prstGeom>
        </p:spPr>
      </p:pic>
      <p:pic>
        <p:nvPicPr>
          <p:cNvPr id="918" name="Gráfico 917">
            <a:extLst>
              <a:ext uri="{FF2B5EF4-FFF2-40B4-BE49-F238E27FC236}">
                <a16:creationId xmlns="" xmlns:a16="http://schemas.microsoft.com/office/drawing/2014/main" id="{5181930D-6231-BE7E-CDDD-8F390BB37A04}"/>
              </a:ext>
            </a:extLst>
          </p:cNvPr>
          <p:cNvPicPr>
            <a:picLocks noChangeAspect="1"/>
          </p:cNvPicPr>
          <p:nvPr/>
        </p:nvPicPr>
        <p:blipFill>
          <a:blip r:embed="rId55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52"/>
              </a:ext>
            </a:extLst>
          </a:blip>
          <a:stretch>
            <a:fillRect/>
          </a:stretch>
        </p:blipFill>
        <p:spPr>
          <a:xfrm>
            <a:off x="10098412" y="4642957"/>
            <a:ext cx="228600" cy="228600"/>
          </a:xfrm>
          <a:prstGeom prst="rect">
            <a:avLst/>
          </a:prstGeom>
        </p:spPr>
      </p:pic>
      <p:pic>
        <p:nvPicPr>
          <p:cNvPr id="919" name="Gráfico 918">
            <a:extLst>
              <a:ext uri="{FF2B5EF4-FFF2-40B4-BE49-F238E27FC236}">
                <a16:creationId xmlns="" xmlns:a16="http://schemas.microsoft.com/office/drawing/2014/main" id="{D3278FF7-9796-32E8-4BB2-CEEB2D3348BE}"/>
              </a:ext>
            </a:extLst>
          </p:cNvPr>
          <p:cNvPicPr>
            <a:picLocks noChangeAspect="1"/>
          </p:cNvPicPr>
          <p:nvPr/>
        </p:nvPicPr>
        <p:blipFill>
          <a:blip r:embed="rId55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54"/>
              </a:ext>
            </a:extLst>
          </a:blip>
          <a:stretch>
            <a:fillRect/>
          </a:stretch>
        </p:blipFill>
        <p:spPr>
          <a:xfrm>
            <a:off x="10368120" y="4636548"/>
            <a:ext cx="228600" cy="228600"/>
          </a:xfrm>
          <a:prstGeom prst="rect">
            <a:avLst/>
          </a:prstGeom>
        </p:spPr>
      </p:pic>
      <p:pic>
        <p:nvPicPr>
          <p:cNvPr id="920" name="Gráfico 919">
            <a:extLst>
              <a:ext uri="{FF2B5EF4-FFF2-40B4-BE49-F238E27FC236}">
                <a16:creationId xmlns="" xmlns:a16="http://schemas.microsoft.com/office/drawing/2014/main" id="{988544D9-F30F-5269-AB7C-2197FC920E21}"/>
              </a:ext>
            </a:extLst>
          </p:cNvPr>
          <p:cNvPicPr>
            <a:picLocks noChangeAspect="1"/>
          </p:cNvPicPr>
          <p:nvPr/>
        </p:nvPicPr>
        <p:blipFill>
          <a:blip r:embed="rId55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56"/>
              </a:ext>
            </a:extLst>
          </a:blip>
          <a:stretch>
            <a:fillRect/>
          </a:stretch>
        </p:blipFill>
        <p:spPr>
          <a:xfrm>
            <a:off x="10663035" y="4642957"/>
            <a:ext cx="228600" cy="228600"/>
          </a:xfrm>
          <a:prstGeom prst="rect">
            <a:avLst/>
          </a:prstGeom>
        </p:spPr>
      </p:pic>
      <p:pic>
        <p:nvPicPr>
          <p:cNvPr id="921" name="Gráfico 920">
            <a:extLst>
              <a:ext uri="{FF2B5EF4-FFF2-40B4-BE49-F238E27FC236}">
                <a16:creationId xmlns="" xmlns:a16="http://schemas.microsoft.com/office/drawing/2014/main" id="{58B2E4ED-7FD2-9511-EFD6-830D60D68611}"/>
              </a:ext>
            </a:extLst>
          </p:cNvPr>
          <p:cNvPicPr>
            <a:picLocks noChangeAspect="1"/>
          </p:cNvPicPr>
          <p:nvPr/>
        </p:nvPicPr>
        <p:blipFill>
          <a:blip r:embed="rId55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58"/>
              </a:ext>
            </a:extLst>
          </a:blip>
          <a:stretch>
            <a:fillRect/>
          </a:stretch>
        </p:blipFill>
        <p:spPr>
          <a:xfrm>
            <a:off x="10733205" y="4242184"/>
            <a:ext cx="228600" cy="228600"/>
          </a:xfrm>
          <a:prstGeom prst="rect">
            <a:avLst/>
          </a:prstGeom>
        </p:spPr>
      </p:pic>
      <p:pic>
        <p:nvPicPr>
          <p:cNvPr id="922" name="Gráfico 921">
            <a:extLst>
              <a:ext uri="{FF2B5EF4-FFF2-40B4-BE49-F238E27FC236}">
                <a16:creationId xmlns="" xmlns:a16="http://schemas.microsoft.com/office/drawing/2014/main" id="{7F75ACF4-D3BA-A15B-1922-9D270F71D36B}"/>
              </a:ext>
            </a:extLst>
          </p:cNvPr>
          <p:cNvPicPr>
            <a:picLocks noChangeAspect="1"/>
          </p:cNvPicPr>
          <p:nvPr/>
        </p:nvPicPr>
        <p:blipFill>
          <a:blip r:embed="rId55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60"/>
              </a:ext>
            </a:extLst>
          </a:blip>
          <a:stretch>
            <a:fillRect/>
          </a:stretch>
        </p:blipFill>
        <p:spPr>
          <a:xfrm>
            <a:off x="1269933" y="5027188"/>
            <a:ext cx="228600" cy="228600"/>
          </a:xfrm>
          <a:prstGeom prst="rect">
            <a:avLst/>
          </a:prstGeom>
        </p:spPr>
      </p:pic>
      <p:pic>
        <p:nvPicPr>
          <p:cNvPr id="923" name="Gráfico 922">
            <a:extLst>
              <a:ext uri="{FF2B5EF4-FFF2-40B4-BE49-F238E27FC236}">
                <a16:creationId xmlns="" xmlns:a16="http://schemas.microsoft.com/office/drawing/2014/main" id="{04C32A93-841F-D11C-CF79-89DD7692470E}"/>
              </a:ext>
            </a:extLst>
          </p:cNvPr>
          <p:cNvPicPr>
            <a:picLocks noChangeAspect="1"/>
          </p:cNvPicPr>
          <p:nvPr/>
        </p:nvPicPr>
        <p:blipFill>
          <a:blip r:embed="rId56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62"/>
              </a:ext>
            </a:extLst>
          </a:blip>
          <a:stretch>
            <a:fillRect/>
          </a:stretch>
        </p:blipFill>
        <p:spPr>
          <a:xfrm>
            <a:off x="1557233" y="5021455"/>
            <a:ext cx="228600" cy="228600"/>
          </a:xfrm>
          <a:prstGeom prst="rect">
            <a:avLst/>
          </a:prstGeom>
        </p:spPr>
      </p:pic>
      <p:pic>
        <p:nvPicPr>
          <p:cNvPr id="924" name="Gráfico 923">
            <a:extLst>
              <a:ext uri="{FF2B5EF4-FFF2-40B4-BE49-F238E27FC236}">
                <a16:creationId xmlns="" xmlns:a16="http://schemas.microsoft.com/office/drawing/2014/main" id="{D30FC71D-298B-5CBA-B3AF-6089009CC8C2}"/>
              </a:ext>
            </a:extLst>
          </p:cNvPr>
          <p:cNvPicPr>
            <a:picLocks noChangeAspect="1"/>
          </p:cNvPicPr>
          <p:nvPr/>
        </p:nvPicPr>
        <p:blipFill>
          <a:blip r:embed="rId56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64"/>
              </a:ext>
            </a:extLst>
          </a:blip>
          <a:stretch>
            <a:fillRect/>
          </a:stretch>
        </p:blipFill>
        <p:spPr>
          <a:xfrm>
            <a:off x="1844533" y="5000434"/>
            <a:ext cx="228600" cy="228600"/>
          </a:xfrm>
          <a:prstGeom prst="rect">
            <a:avLst/>
          </a:prstGeom>
        </p:spPr>
      </p:pic>
      <p:pic>
        <p:nvPicPr>
          <p:cNvPr id="925" name="Gráfico 924">
            <a:extLst>
              <a:ext uri="{FF2B5EF4-FFF2-40B4-BE49-F238E27FC236}">
                <a16:creationId xmlns="" xmlns:a16="http://schemas.microsoft.com/office/drawing/2014/main" id="{CFF7F1AE-7A3D-6499-339A-AE6F0AB3B354}"/>
              </a:ext>
            </a:extLst>
          </p:cNvPr>
          <p:cNvPicPr>
            <a:picLocks noChangeAspect="1"/>
          </p:cNvPicPr>
          <p:nvPr/>
        </p:nvPicPr>
        <p:blipFill>
          <a:blip r:embed="rId56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66"/>
              </a:ext>
            </a:extLst>
          </a:blip>
          <a:stretch>
            <a:fillRect/>
          </a:stretch>
        </p:blipFill>
        <p:spPr>
          <a:xfrm>
            <a:off x="2131833" y="5023366"/>
            <a:ext cx="228600" cy="228600"/>
          </a:xfrm>
          <a:prstGeom prst="rect">
            <a:avLst/>
          </a:prstGeom>
        </p:spPr>
      </p:pic>
      <p:pic>
        <p:nvPicPr>
          <p:cNvPr id="926" name="Gráfico 925">
            <a:extLst>
              <a:ext uri="{FF2B5EF4-FFF2-40B4-BE49-F238E27FC236}">
                <a16:creationId xmlns="" xmlns:a16="http://schemas.microsoft.com/office/drawing/2014/main" id="{C9C45D28-2F15-E9CE-8596-A0A07C27DBD0}"/>
              </a:ext>
            </a:extLst>
          </p:cNvPr>
          <p:cNvPicPr>
            <a:picLocks noChangeAspect="1"/>
          </p:cNvPicPr>
          <p:nvPr/>
        </p:nvPicPr>
        <p:blipFill>
          <a:blip r:embed="rId56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68"/>
              </a:ext>
            </a:extLst>
          </a:blip>
          <a:stretch>
            <a:fillRect/>
          </a:stretch>
        </p:blipFill>
        <p:spPr>
          <a:xfrm>
            <a:off x="2419133" y="5008078"/>
            <a:ext cx="228600" cy="228600"/>
          </a:xfrm>
          <a:prstGeom prst="rect">
            <a:avLst/>
          </a:prstGeom>
        </p:spPr>
      </p:pic>
      <p:pic>
        <p:nvPicPr>
          <p:cNvPr id="927" name="Gráfico 926">
            <a:extLst>
              <a:ext uri="{FF2B5EF4-FFF2-40B4-BE49-F238E27FC236}">
                <a16:creationId xmlns="" xmlns:a16="http://schemas.microsoft.com/office/drawing/2014/main" id="{6766E298-800F-F690-644E-88CE5CFD9A4D}"/>
              </a:ext>
            </a:extLst>
          </p:cNvPr>
          <p:cNvPicPr>
            <a:picLocks noChangeAspect="1"/>
          </p:cNvPicPr>
          <p:nvPr/>
        </p:nvPicPr>
        <p:blipFill>
          <a:blip r:embed="rId56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70"/>
              </a:ext>
            </a:extLst>
          </a:blip>
          <a:stretch>
            <a:fillRect/>
          </a:stretch>
        </p:blipFill>
        <p:spPr>
          <a:xfrm>
            <a:off x="2706433" y="5009989"/>
            <a:ext cx="228600" cy="228600"/>
          </a:xfrm>
          <a:prstGeom prst="rect">
            <a:avLst/>
          </a:prstGeom>
        </p:spPr>
      </p:pic>
      <p:pic>
        <p:nvPicPr>
          <p:cNvPr id="928" name="Gráfico 927">
            <a:extLst>
              <a:ext uri="{FF2B5EF4-FFF2-40B4-BE49-F238E27FC236}">
                <a16:creationId xmlns="" xmlns:a16="http://schemas.microsoft.com/office/drawing/2014/main" id="{637D58BD-F276-61A1-B62A-B65360AA1312}"/>
              </a:ext>
            </a:extLst>
          </p:cNvPr>
          <p:cNvPicPr>
            <a:picLocks noChangeAspect="1"/>
          </p:cNvPicPr>
          <p:nvPr/>
        </p:nvPicPr>
        <p:blipFill>
          <a:blip r:embed="rId57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72"/>
              </a:ext>
            </a:extLst>
          </a:blip>
          <a:stretch>
            <a:fillRect/>
          </a:stretch>
        </p:blipFill>
        <p:spPr>
          <a:xfrm>
            <a:off x="2993733" y="5011900"/>
            <a:ext cx="228600" cy="228600"/>
          </a:xfrm>
          <a:prstGeom prst="rect">
            <a:avLst/>
          </a:prstGeom>
        </p:spPr>
      </p:pic>
      <p:pic>
        <p:nvPicPr>
          <p:cNvPr id="929" name="Gráfico 928">
            <a:extLst>
              <a:ext uri="{FF2B5EF4-FFF2-40B4-BE49-F238E27FC236}">
                <a16:creationId xmlns="" xmlns:a16="http://schemas.microsoft.com/office/drawing/2014/main" id="{3149DF1D-490B-0DA4-1B39-8404DF823189}"/>
              </a:ext>
            </a:extLst>
          </p:cNvPr>
          <p:cNvPicPr>
            <a:picLocks noChangeAspect="1"/>
          </p:cNvPicPr>
          <p:nvPr/>
        </p:nvPicPr>
        <p:blipFill>
          <a:blip r:embed="rId57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74"/>
              </a:ext>
            </a:extLst>
          </a:blip>
          <a:stretch>
            <a:fillRect/>
          </a:stretch>
        </p:blipFill>
        <p:spPr>
          <a:xfrm>
            <a:off x="3281033" y="5013811"/>
            <a:ext cx="228600" cy="228600"/>
          </a:xfrm>
          <a:prstGeom prst="rect">
            <a:avLst/>
          </a:prstGeom>
        </p:spPr>
      </p:pic>
      <p:pic>
        <p:nvPicPr>
          <p:cNvPr id="930" name="Gráfico 929">
            <a:extLst>
              <a:ext uri="{FF2B5EF4-FFF2-40B4-BE49-F238E27FC236}">
                <a16:creationId xmlns="" xmlns:a16="http://schemas.microsoft.com/office/drawing/2014/main" id="{2D235606-3C97-ED88-7CD8-531B0AA72D62}"/>
              </a:ext>
            </a:extLst>
          </p:cNvPr>
          <p:cNvPicPr>
            <a:picLocks noChangeAspect="1"/>
          </p:cNvPicPr>
          <p:nvPr/>
        </p:nvPicPr>
        <p:blipFill>
          <a:blip r:embed="rId57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76"/>
              </a:ext>
            </a:extLst>
          </a:blip>
          <a:stretch>
            <a:fillRect/>
          </a:stretch>
        </p:blipFill>
        <p:spPr>
          <a:xfrm>
            <a:off x="3568333" y="5025277"/>
            <a:ext cx="228600" cy="228600"/>
          </a:xfrm>
          <a:prstGeom prst="rect">
            <a:avLst/>
          </a:prstGeom>
        </p:spPr>
      </p:pic>
      <p:pic>
        <p:nvPicPr>
          <p:cNvPr id="931" name="Gráfico 930">
            <a:extLst>
              <a:ext uri="{FF2B5EF4-FFF2-40B4-BE49-F238E27FC236}">
                <a16:creationId xmlns="" xmlns:a16="http://schemas.microsoft.com/office/drawing/2014/main" id="{295A0D55-8F98-A7F1-30F5-9E915BB7E27D}"/>
              </a:ext>
            </a:extLst>
          </p:cNvPr>
          <p:cNvPicPr>
            <a:picLocks noChangeAspect="1"/>
          </p:cNvPicPr>
          <p:nvPr/>
        </p:nvPicPr>
        <p:blipFill>
          <a:blip r:embed="rId57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78"/>
              </a:ext>
            </a:extLst>
          </a:blip>
          <a:stretch>
            <a:fillRect/>
          </a:stretch>
        </p:blipFill>
        <p:spPr>
          <a:xfrm>
            <a:off x="3855633" y="5029108"/>
            <a:ext cx="228600" cy="228600"/>
          </a:xfrm>
          <a:prstGeom prst="rect">
            <a:avLst/>
          </a:prstGeom>
        </p:spPr>
      </p:pic>
      <p:pic>
        <p:nvPicPr>
          <p:cNvPr id="932" name="Gráfico 931">
            <a:extLst>
              <a:ext uri="{FF2B5EF4-FFF2-40B4-BE49-F238E27FC236}">
                <a16:creationId xmlns="" xmlns:a16="http://schemas.microsoft.com/office/drawing/2014/main" id="{819983E9-C63C-7312-9D4E-FB50BA78EED9}"/>
              </a:ext>
            </a:extLst>
          </p:cNvPr>
          <p:cNvPicPr>
            <a:picLocks noChangeAspect="1"/>
          </p:cNvPicPr>
          <p:nvPr/>
        </p:nvPicPr>
        <p:blipFill>
          <a:blip r:embed="rId57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80"/>
              </a:ext>
            </a:extLst>
          </a:blip>
          <a:stretch>
            <a:fillRect/>
          </a:stretch>
        </p:blipFill>
        <p:spPr>
          <a:xfrm>
            <a:off x="4142933" y="5015722"/>
            <a:ext cx="228600" cy="228600"/>
          </a:xfrm>
          <a:prstGeom prst="rect">
            <a:avLst/>
          </a:prstGeom>
        </p:spPr>
      </p:pic>
      <p:pic>
        <p:nvPicPr>
          <p:cNvPr id="933" name="Gráfico 932">
            <a:extLst>
              <a:ext uri="{FF2B5EF4-FFF2-40B4-BE49-F238E27FC236}">
                <a16:creationId xmlns="" xmlns:a16="http://schemas.microsoft.com/office/drawing/2014/main" id="{F1F73D9B-0DF1-5DED-8EB6-80A4B9FBC012}"/>
              </a:ext>
            </a:extLst>
          </p:cNvPr>
          <p:cNvPicPr>
            <a:picLocks noChangeAspect="1"/>
          </p:cNvPicPr>
          <p:nvPr/>
        </p:nvPicPr>
        <p:blipFill>
          <a:blip r:embed="rId58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82"/>
              </a:ext>
            </a:extLst>
          </a:blip>
          <a:stretch>
            <a:fillRect/>
          </a:stretch>
        </p:blipFill>
        <p:spPr>
          <a:xfrm>
            <a:off x="4430233" y="5017633"/>
            <a:ext cx="228600" cy="228600"/>
          </a:xfrm>
          <a:prstGeom prst="rect">
            <a:avLst/>
          </a:prstGeom>
        </p:spPr>
      </p:pic>
      <p:pic>
        <p:nvPicPr>
          <p:cNvPr id="934" name="Gráfico 933">
            <a:extLst>
              <a:ext uri="{FF2B5EF4-FFF2-40B4-BE49-F238E27FC236}">
                <a16:creationId xmlns="" xmlns:a16="http://schemas.microsoft.com/office/drawing/2014/main" id="{3F8C0872-5D56-D638-66B7-FB3100B17AD4}"/>
              </a:ext>
            </a:extLst>
          </p:cNvPr>
          <p:cNvPicPr>
            <a:picLocks noChangeAspect="1"/>
          </p:cNvPicPr>
          <p:nvPr/>
        </p:nvPicPr>
        <p:blipFill>
          <a:blip r:embed="rId58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84"/>
              </a:ext>
            </a:extLst>
          </a:blip>
          <a:stretch>
            <a:fillRect/>
          </a:stretch>
        </p:blipFill>
        <p:spPr>
          <a:xfrm>
            <a:off x="4717533" y="4996612"/>
            <a:ext cx="228600" cy="228600"/>
          </a:xfrm>
          <a:prstGeom prst="rect">
            <a:avLst/>
          </a:prstGeom>
        </p:spPr>
      </p:pic>
      <p:pic>
        <p:nvPicPr>
          <p:cNvPr id="935" name="Gráfico 934">
            <a:extLst>
              <a:ext uri="{FF2B5EF4-FFF2-40B4-BE49-F238E27FC236}">
                <a16:creationId xmlns="" xmlns:a16="http://schemas.microsoft.com/office/drawing/2014/main" id="{FF00F33F-3534-E184-E52C-D52EABA3B786}"/>
              </a:ext>
            </a:extLst>
          </p:cNvPr>
          <p:cNvPicPr>
            <a:picLocks noChangeAspect="1"/>
          </p:cNvPicPr>
          <p:nvPr/>
        </p:nvPicPr>
        <p:blipFill>
          <a:blip r:embed="rId58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86"/>
              </a:ext>
            </a:extLst>
          </a:blip>
          <a:stretch>
            <a:fillRect/>
          </a:stretch>
        </p:blipFill>
        <p:spPr>
          <a:xfrm>
            <a:off x="5004833" y="5019544"/>
            <a:ext cx="228600" cy="228600"/>
          </a:xfrm>
          <a:prstGeom prst="rect">
            <a:avLst/>
          </a:prstGeom>
        </p:spPr>
      </p:pic>
      <p:pic>
        <p:nvPicPr>
          <p:cNvPr id="936" name="Gráfico 935">
            <a:extLst>
              <a:ext uri="{FF2B5EF4-FFF2-40B4-BE49-F238E27FC236}">
                <a16:creationId xmlns="" xmlns:a16="http://schemas.microsoft.com/office/drawing/2014/main" id="{F968CDE7-0876-1AEB-BADA-59BEB1F85420}"/>
              </a:ext>
            </a:extLst>
          </p:cNvPr>
          <p:cNvPicPr>
            <a:picLocks noChangeAspect="1"/>
          </p:cNvPicPr>
          <p:nvPr/>
        </p:nvPicPr>
        <p:blipFill>
          <a:blip r:embed="rId58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88"/>
              </a:ext>
            </a:extLst>
          </a:blip>
          <a:stretch>
            <a:fillRect/>
          </a:stretch>
        </p:blipFill>
        <p:spPr>
          <a:xfrm>
            <a:off x="5292133" y="4998523"/>
            <a:ext cx="228600" cy="228600"/>
          </a:xfrm>
          <a:prstGeom prst="rect">
            <a:avLst/>
          </a:prstGeom>
        </p:spPr>
      </p:pic>
      <p:pic>
        <p:nvPicPr>
          <p:cNvPr id="937" name="Gráfico 936">
            <a:extLst>
              <a:ext uri="{FF2B5EF4-FFF2-40B4-BE49-F238E27FC236}">
                <a16:creationId xmlns="" xmlns:a16="http://schemas.microsoft.com/office/drawing/2014/main" id="{D749C548-B606-3CCC-8CFF-076067EABC53}"/>
              </a:ext>
            </a:extLst>
          </p:cNvPr>
          <p:cNvPicPr>
            <a:picLocks noChangeAspect="1"/>
          </p:cNvPicPr>
          <p:nvPr/>
        </p:nvPicPr>
        <p:blipFill>
          <a:blip r:embed="rId58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90"/>
              </a:ext>
            </a:extLst>
          </a:blip>
          <a:stretch>
            <a:fillRect/>
          </a:stretch>
        </p:blipFill>
        <p:spPr>
          <a:xfrm>
            <a:off x="5579433" y="4988968"/>
            <a:ext cx="228600" cy="228600"/>
          </a:xfrm>
          <a:prstGeom prst="rect">
            <a:avLst/>
          </a:prstGeom>
        </p:spPr>
      </p:pic>
      <p:pic>
        <p:nvPicPr>
          <p:cNvPr id="938" name="Gráfico 937">
            <a:extLst>
              <a:ext uri="{FF2B5EF4-FFF2-40B4-BE49-F238E27FC236}">
                <a16:creationId xmlns="" xmlns:a16="http://schemas.microsoft.com/office/drawing/2014/main" id="{448E506E-3A93-1B85-2947-B8ABA235C156}"/>
              </a:ext>
            </a:extLst>
          </p:cNvPr>
          <p:cNvPicPr>
            <a:picLocks noChangeAspect="1"/>
          </p:cNvPicPr>
          <p:nvPr/>
        </p:nvPicPr>
        <p:blipFill>
          <a:blip r:embed="rId59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92"/>
              </a:ext>
            </a:extLst>
          </a:blip>
          <a:stretch>
            <a:fillRect/>
          </a:stretch>
        </p:blipFill>
        <p:spPr>
          <a:xfrm>
            <a:off x="5866733" y="4994701"/>
            <a:ext cx="228600" cy="228600"/>
          </a:xfrm>
          <a:prstGeom prst="rect">
            <a:avLst/>
          </a:prstGeom>
        </p:spPr>
      </p:pic>
      <p:pic>
        <p:nvPicPr>
          <p:cNvPr id="939" name="Gráfico 938">
            <a:extLst>
              <a:ext uri="{FF2B5EF4-FFF2-40B4-BE49-F238E27FC236}">
                <a16:creationId xmlns="" xmlns:a16="http://schemas.microsoft.com/office/drawing/2014/main" id="{55653BE1-41B7-348C-6CAC-3C5A8B2EA9F3}"/>
              </a:ext>
            </a:extLst>
          </p:cNvPr>
          <p:cNvPicPr>
            <a:picLocks noChangeAspect="1"/>
          </p:cNvPicPr>
          <p:nvPr/>
        </p:nvPicPr>
        <p:blipFill>
          <a:blip r:embed="rId59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94"/>
              </a:ext>
            </a:extLst>
          </a:blip>
          <a:stretch>
            <a:fillRect/>
          </a:stretch>
        </p:blipFill>
        <p:spPr>
          <a:xfrm>
            <a:off x="6154033" y="4990879"/>
            <a:ext cx="228600" cy="228600"/>
          </a:xfrm>
          <a:prstGeom prst="rect">
            <a:avLst/>
          </a:prstGeom>
        </p:spPr>
      </p:pic>
      <p:pic>
        <p:nvPicPr>
          <p:cNvPr id="940" name="Gráfico 939">
            <a:extLst>
              <a:ext uri="{FF2B5EF4-FFF2-40B4-BE49-F238E27FC236}">
                <a16:creationId xmlns="" xmlns:a16="http://schemas.microsoft.com/office/drawing/2014/main" id="{3E4457FC-9B4D-3A3E-C30A-E8B2D3A2EF6E}"/>
              </a:ext>
            </a:extLst>
          </p:cNvPr>
          <p:cNvPicPr>
            <a:picLocks noChangeAspect="1"/>
          </p:cNvPicPr>
          <p:nvPr/>
        </p:nvPicPr>
        <p:blipFill>
          <a:blip r:embed="rId59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96"/>
              </a:ext>
            </a:extLst>
          </a:blip>
          <a:stretch>
            <a:fillRect/>
          </a:stretch>
        </p:blipFill>
        <p:spPr>
          <a:xfrm>
            <a:off x="6441333" y="5002345"/>
            <a:ext cx="228600" cy="228600"/>
          </a:xfrm>
          <a:prstGeom prst="rect">
            <a:avLst/>
          </a:prstGeom>
        </p:spPr>
      </p:pic>
      <p:pic>
        <p:nvPicPr>
          <p:cNvPr id="941" name="Gráfico 940">
            <a:extLst>
              <a:ext uri="{FF2B5EF4-FFF2-40B4-BE49-F238E27FC236}">
                <a16:creationId xmlns="" xmlns:a16="http://schemas.microsoft.com/office/drawing/2014/main" id="{467F7073-8826-E61D-D3AC-E087B6C9472A}"/>
              </a:ext>
            </a:extLst>
          </p:cNvPr>
          <p:cNvPicPr>
            <a:picLocks noChangeAspect="1"/>
          </p:cNvPicPr>
          <p:nvPr/>
        </p:nvPicPr>
        <p:blipFill>
          <a:blip r:embed="rId59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98"/>
              </a:ext>
            </a:extLst>
          </a:blip>
          <a:stretch>
            <a:fillRect/>
          </a:stretch>
        </p:blipFill>
        <p:spPr>
          <a:xfrm>
            <a:off x="6728633" y="5004256"/>
            <a:ext cx="228600" cy="228600"/>
          </a:xfrm>
          <a:prstGeom prst="rect">
            <a:avLst/>
          </a:prstGeom>
        </p:spPr>
      </p:pic>
      <p:pic>
        <p:nvPicPr>
          <p:cNvPr id="942" name="Gráfico 941">
            <a:extLst>
              <a:ext uri="{FF2B5EF4-FFF2-40B4-BE49-F238E27FC236}">
                <a16:creationId xmlns="" xmlns:a16="http://schemas.microsoft.com/office/drawing/2014/main" id="{5AAEF09C-28A6-1F29-A916-243825541C0D}"/>
              </a:ext>
            </a:extLst>
          </p:cNvPr>
          <p:cNvPicPr>
            <a:picLocks noChangeAspect="1"/>
          </p:cNvPicPr>
          <p:nvPr/>
        </p:nvPicPr>
        <p:blipFill>
          <a:blip r:embed="rId59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00"/>
              </a:ext>
            </a:extLst>
          </a:blip>
          <a:stretch>
            <a:fillRect/>
          </a:stretch>
        </p:blipFill>
        <p:spPr>
          <a:xfrm>
            <a:off x="7015933" y="4985146"/>
            <a:ext cx="228600" cy="228600"/>
          </a:xfrm>
          <a:prstGeom prst="rect">
            <a:avLst/>
          </a:prstGeom>
        </p:spPr>
      </p:pic>
      <p:pic>
        <p:nvPicPr>
          <p:cNvPr id="943" name="Gráfico 942">
            <a:extLst>
              <a:ext uri="{FF2B5EF4-FFF2-40B4-BE49-F238E27FC236}">
                <a16:creationId xmlns="" xmlns:a16="http://schemas.microsoft.com/office/drawing/2014/main" id="{D30557E8-E64C-C272-552E-FA3D165EC0CC}"/>
              </a:ext>
            </a:extLst>
          </p:cNvPr>
          <p:cNvPicPr>
            <a:picLocks noChangeAspect="1"/>
          </p:cNvPicPr>
          <p:nvPr/>
        </p:nvPicPr>
        <p:blipFill>
          <a:blip r:embed="rId60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02"/>
              </a:ext>
            </a:extLst>
          </a:blip>
          <a:stretch>
            <a:fillRect/>
          </a:stretch>
        </p:blipFill>
        <p:spPr>
          <a:xfrm>
            <a:off x="7303233" y="4992790"/>
            <a:ext cx="228600" cy="228600"/>
          </a:xfrm>
          <a:prstGeom prst="rect">
            <a:avLst/>
          </a:prstGeom>
        </p:spPr>
      </p:pic>
      <p:pic>
        <p:nvPicPr>
          <p:cNvPr id="944" name="Gráfico 943">
            <a:extLst>
              <a:ext uri="{FF2B5EF4-FFF2-40B4-BE49-F238E27FC236}">
                <a16:creationId xmlns="" xmlns:a16="http://schemas.microsoft.com/office/drawing/2014/main" id="{618A44DE-40D5-48F7-FC91-01ABD4AC6BA2}"/>
              </a:ext>
            </a:extLst>
          </p:cNvPr>
          <p:cNvPicPr>
            <a:picLocks noChangeAspect="1"/>
          </p:cNvPicPr>
          <p:nvPr/>
        </p:nvPicPr>
        <p:blipFill>
          <a:blip r:embed="rId60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04"/>
              </a:ext>
            </a:extLst>
          </a:blip>
          <a:stretch>
            <a:fillRect/>
          </a:stretch>
        </p:blipFill>
        <p:spPr>
          <a:xfrm>
            <a:off x="7590533" y="4987057"/>
            <a:ext cx="228600" cy="228600"/>
          </a:xfrm>
          <a:prstGeom prst="rect">
            <a:avLst/>
          </a:prstGeom>
        </p:spPr>
      </p:pic>
      <p:pic>
        <p:nvPicPr>
          <p:cNvPr id="945" name="Gráfico 944">
            <a:extLst>
              <a:ext uri="{FF2B5EF4-FFF2-40B4-BE49-F238E27FC236}">
                <a16:creationId xmlns="" xmlns:a16="http://schemas.microsoft.com/office/drawing/2014/main" id="{1C0681D4-F704-0754-FC94-5453E543EE66}"/>
              </a:ext>
            </a:extLst>
          </p:cNvPr>
          <p:cNvPicPr>
            <a:picLocks noChangeAspect="1"/>
          </p:cNvPicPr>
          <p:nvPr/>
        </p:nvPicPr>
        <p:blipFill>
          <a:blip r:embed="rId60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06"/>
              </a:ext>
            </a:extLst>
          </a:blip>
          <a:stretch>
            <a:fillRect/>
          </a:stretch>
        </p:blipFill>
        <p:spPr>
          <a:xfrm>
            <a:off x="7877822" y="5006167"/>
            <a:ext cx="228600" cy="228600"/>
          </a:xfrm>
          <a:prstGeom prst="rect">
            <a:avLst/>
          </a:prstGeom>
        </p:spPr>
      </p:pic>
      <p:pic>
        <p:nvPicPr>
          <p:cNvPr id="946" name="Gráfico 945">
            <a:extLst>
              <a:ext uri="{FF2B5EF4-FFF2-40B4-BE49-F238E27FC236}">
                <a16:creationId xmlns="" xmlns:a16="http://schemas.microsoft.com/office/drawing/2014/main" id="{78F66991-05DC-85C8-C079-BBB470C4DEE8}"/>
              </a:ext>
            </a:extLst>
          </p:cNvPr>
          <p:cNvPicPr>
            <a:picLocks noChangeAspect="1"/>
          </p:cNvPicPr>
          <p:nvPr/>
        </p:nvPicPr>
        <p:blipFill>
          <a:blip r:embed="rId60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08"/>
              </a:ext>
            </a:extLst>
          </a:blip>
          <a:stretch>
            <a:fillRect/>
          </a:stretch>
        </p:blipFill>
        <p:spPr>
          <a:xfrm>
            <a:off x="8162446" y="4980553"/>
            <a:ext cx="228600" cy="228600"/>
          </a:xfrm>
          <a:prstGeom prst="rect">
            <a:avLst/>
          </a:prstGeom>
        </p:spPr>
      </p:pic>
      <p:pic>
        <p:nvPicPr>
          <p:cNvPr id="947" name="Gráfico 946">
            <a:extLst>
              <a:ext uri="{FF2B5EF4-FFF2-40B4-BE49-F238E27FC236}">
                <a16:creationId xmlns="" xmlns:a16="http://schemas.microsoft.com/office/drawing/2014/main" id="{FC321952-FFBD-3B4A-F37D-13880B86F65D}"/>
              </a:ext>
            </a:extLst>
          </p:cNvPr>
          <p:cNvPicPr>
            <a:picLocks noChangeAspect="1"/>
          </p:cNvPicPr>
          <p:nvPr/>
        </p:nvPicPr>
        <p:blipFill>
          <a:blip r:embed="rId60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10"/>
              </a:ext>
            </a:extLst>
          </a:blip>
          <a:stretch>
            <a:fillRect/>
          </a:stretch>
        </p:blipFill>
        <p:spPr>
          <a:xfrm>
            <a:off x="8486830" y="4980553"/>
            <a:ext cx="228600" cy="228600"/>
          </a:xfrm>
          <a:prstGeom prst="rect">
            <a:avLst/>
          </a:prstGeom>
        </p:spPr>
      </p:pic>
      <p:pic>
        <p:nvPicPr>
          <p:cNvPr id="948" name="Gráfico 947">
            <a:extLst>
              <a:ext uri="{FF2B5EF4-FFF2-40B4-BE49-F238E27FC236}">
                <a16:creationId xmlns="" xmlns:a16="http://schemas.microsoft.com/office/drawing/2014/main" id="{F699D3F1-12AF-E32F-8757-CEA800DEEEBC}"/>
              </a:ext>
            </a:extLst>
          </p:cNvPr>
          <p:cNvPicPr>
            <a:picLocks noChangeAspect="1"/>
          </p:cNvPicPr>
          <p:nvPr/>
        </p:nvPicPr>
        <p:blipFill>
          <a:blip r:embed="rId6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12"/>
              </a:ext>
            </a:extLst>
          </a:blip>
          <a:stretch>
            <a:fillRect/>
          </a:stretch>
        </p:blipFill>
        <p:spPr>
          <a:xfrm>
            <a:off x="8766274" y="4998138"/>
            <a:ext cx="228600" cy="228600"/>
          </a:xfrm>
          <a:prstGeom prst="rect">
            <a:avLst/>
          </a:prstGeom>
        </p:spPr>
      </p:pic>
      <p:pic>
        <p:nvPicPr>
          <p:cNvPr id="949" name="Gráfico 948">
            <a:extLst>
              <a:ext uri="{FF2B5EF4-FFF2-40B4-BE49-F238E27FC236}">
                <a16:creationId xmlns="" xmlns:a16="http://schemas.microsoft.com/office/drawing/2014/main" id="{F953035D-1D77-5F84-EAA9-5F182031F4FE}"/>
              </a:ext>
            </a:extLst>
          </p:cNvPr>
          <p:cNvPicPr>
            <a:picLocks noChangeAspect="1"/>
          </p:cNvPicPr>
          <p:nvPr/>
        </p:nvPicPr>
        <p:blipFill>
          <a:blip r:embed="rId6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14"/>
              </a:ext>
            </a:extLst>
          </a:blip>
          <a:stretch>
            <a:fillRect/>
          </a:stretch>
        </p:blipFill>
        <p:spPr>
          <a:xfrm>
            <a:off x="9050898" y="4994701"/>
            <a:ext cx="228600" cy="228600"/>
          </a:xfrm>
          <a:prstGeom prst="rect">
            <a:avLst/>
          </a:prstGeom>
        </p:spPr>
      </p:pic>
      <p:pic>
        <p:nvPicPr>
          <p:cNvPr id="950" name="Gráfico 949">
            <a:extLst>
              <a:ext uri="{FF2B5EF4-FFF2-40B4-BE49-F238E27FC236}">
                <a16:creationId xmlns="" xmlns:a16="http://schemas.microsoft.com/office/drawing/2014/main" id="{C31FB8E6-F478-A6D8-E190-05EB93AC7531}"/>
              </a:ext>
            </a:extLst>
          </p:cNvPr>
          <p:cNvPicPr>
            <a:picLocks noChangeAspect="1"/>
          </p:cNvPicPr>
          <p:nvPr/>
        </p:nvPicPr>
        <p:blipFill>
          <a:blip r:embed="rId61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16"/>
              </a:ext>
            </a:extLst>
          </a:blip>
          <a:stretch>
            <a:fillRect/>
          </a:stretch>
        </p:blipFill>
        <p:spPr>
          <a:xfrm>
            <a:off x="9335522" y="4980553"/>
            <a:ext cx="228600" cy="228600"/>
          </a:xfrm>
          <a:prstGeom prst="rect">
            <a:avLst/>
          </a:prstGeom>
        </p:spPr>
      </p:pic>
      <p:pic>
        <p:nvPicPr>
          <p:cNvPr id="951" name="Gráfico 950">
            <a:extLst>
              <a:ext uri="{FF2B5EF4-FFF2-40B4-BE49-F238E27FC236}">
                <a16:creationId xmlns="" xmlns:a16="http://schemas.microsoft.com/office/drawing/2014/main" id="{6B8B1C91-797E-E050-48DE-DAED11DB7681}"/>
              </a:ext>
            </a:extLst>
          </p:cNvPr>
          <p:cNvPicPr>
            <a:picLocks noChangeAspect="1"/>
          </p:cNvPicPr>
          <p:nvPr/>
        </p:nvPicPr>
        <p:blipFill>
          <a:blip r:embed="rId61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18"/>
              </a:ext>
            </a:extLst>
          </a:blip>
          <a:stretch>
            <a:fillRect/>
          </a:stretch>
        </p:blipFill>
        <p:spPr>
          <a:xfrm>
            <a:off x="9621310" y="4963731"/>
            <a:ext cx="228600" cy="228600"/>
          </a:xfrm>
          <a:prstGeom prst="rect">
            <a:avLst/>
          </a:prstGeom>
        </p:spPr>
      </p:pic>
      <p:pic>
        <p:nvPicPr>
          <p:cNvPr id="952" name="Gráfico 951">
            <a:extLst>
              <a:ext uri="{FF2B5EF4-FFF2-40B4-BE49-F238E27FC236}">
                <a16:creationId xmlns="" xmlns:a16="http://schemas.microsoft.com/office/drawing/2014/main" id="{13AD5A7A-A32E-4DCF-56EB-24E7897038DD}"/>
              </a:ext>
            </a:extLst>
          </p:cNvPr>
          <p:cNvPicPr>
            <a:picLocks noChangeAspect="1"/>
          </p:cNvPicPr>
          <p:nvPr/>
        </p:nvPicPr>
        <p:blipFill>
          <a:blip r:embed="rId61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20"/>
              </a:ext>
            </a:extLst>
          </a:blip>
          <a:stretch>
            <a:fillRect/>
          </a:stretch>
        </p:blipFill>
        <p:spPr>
          <a:xfrm>
            <a:off x="9907098" y="4963731"/>
            <a:ext cx="228600" cy="228600"/>
          </a:xfrm>
          <a:prstGeom prst="rect">
            <a:avLst/>
          </a:prstGeom>
        </p:spPr>
      </p:pic>
      <p:pic>
        <p:nvPicPr>
          <p:cNvPr id="953" name="Gráfico 952">
            <a:extLst>
              <a:ext uri="{FF2B5EF4-FFF2-40B4-BE49-F238E27FC236}">
                <a16:creationId xmlns="" xmlns:a16="http://schemas.microsoft.com/office/drawing/2014/main" id="{EFE65150-9FCF-ECFF-C225-B0EB2BD1C9F0}"/>
              </a:ext>
            </a:extLst>
          </p:cNvPr>
          <p:cNvPicPr>
            <a:picLocks noChangeAspect="1"/>
          </p:cNvPicPr>
          <p:nvPr/>
        </p:nvPicPr>
        <p:blipFill>
          <a:blip r:embed="rId62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22"/>
              </a:ext>
            </a:extLst>
          </a:blip>
          <a:stretch>
            <a:fillRect/>
          </a:stretch>
        </p:blipFill>
        <p:spPr>
          <a:xfrm>
            <a:off x="10184214" y="4963731"/>
            <a:ext cx="228600" cy="228600"/>
          </a:xfrm>
          <a:prstGeom prst="rect">
            <a:avLst/>
          </a:prstGeom>
        </p:spPr>
      </p:pic>
      <p:pic>
        <p:nvPicPr>
          <p:cNvPr id="954" name="Gráfico 953">
            <a:extLst>
              <a:ext uri="{FF2B5EF4-FFF2-40B4-BE49-F238E27FC236}">
                <a16:creationId xmlns="" xmlns:a16="http://schemas.microsoft.com/office/drawing/2014/main" id="{EC445B55-5C92-2AB6-3F0A-D9730A77D947}"/>
              </a:ext>
            </a:extLst>
          </p:cNvPr>
          <p:cNvPicPr>
            <a:picLocks noChangeAspect="1"/>
          </p:cNvPicPr>
          <p:nvPr/>
        </p:nvPicPr>
        <p:blipFill>
          <a:blip r:embed="rId62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24"/>
              </a:ext>
            </a:extLst>
          </a:blip>
          <a:stretch>
            <a:fillRect/>
          </a:stretch>
        </p:blipFill>
        <p:spPr>
          <a:xfrm>
            <a:off x="10406952" y="4963731"/>
            <a:ext cx="228600" cy="228600"/>
          </a:xfrm>
          <a:prstGeom prst="rect">
            <a:avLst/>
          </a:prstGeom>
        </p:spPr>
      </p:pic>
      <p:pic>
        <p:nvPicPr>
          <p:cNvPr id="955" name="Gráfico 954">
            <a:extLst>
              <a:ext uri="{FF2B5EF4-FFF2-40B4-BE49-F238E27FC236}">
                <a16:creationId xmlns="" xmlns:a16="http://schemas.microsoft.com/office/drawing/2014/main" id="{6F49F0CD-C221-AF37-98EC-886BD3D21461}"/>
              </a:ext>
            </a:extLst>
          </p:cNvPr>
          <p:cNvPicPr>
            <a:picLocks noChangeAspect="1"/>
          </p:cNvPicPr>
          <p:nvPr/>
        </p:nvPicPr>
        <p:blipFill>
          <a:blip r:embed="rId62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26"/>
              </a:ext>
            </a:extLst>
          </a:blip>
          <a:stretch>
            <a:fillRect/>
          </a:stretch>
        </p:blipFill>
        <p:spPr>
          <a:xfrm>
            <a:off x="10683161" y="4929430"/>
            <a:ext cx="228600" cy="228600"/>
          </a:xfrm>
          <a:prstGeom prst="rect">
            <a:avLst/>
          </a:prstGeom>
        </p:spPr>
      </p:pic>
      <p:pic>
        <p:nvPicPr>
          <p:cNvPr id="956" name="Gráfico 955">
            <a:extLst>
              <a:ext uri="{FF2B5EF4-FFF2-40B4-BE49-F238E27FC236}">
                <a16:creationId xmlns="" xmlns:a16="http://schemas.microsoft.com/office/drawing/2014/main" id="{9CB8A758-B874-9CAF-97C8-7EC014F402A2}"/>
              </a:ext>
            </a:extLst>
          </p:cNvPr>
          <p:cNvPicPr>
            <a:picLocks noChangeAspect="1"/>
          </p:cNvPicPr>
          <p:nvPr/>
        </p:nvPicPr>
        <p:blipFill>
          <a:blip r:embed="rId62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28"/>
              </a:ext>
            </a:extLst>
          </a:blip>
          <a:stretch>
            <a:fillRect/>
          </a:stretch>
        </p:blipFill>
        <p:spPr>
          <a:xfrm>
            <a:off x="1269933" y="5388749"/>
            <a:ext cx="228600" cy="228600"/>
          </a:xfrm>
          <a:prstGeom prst="rect">
            <a:avLst/>
          </a:prstGeom>
        </p:spPr>
      </p:pic>
      <p:pic>
        <p:nvPicPr>
          <p:cNvPr id="957" name="Gráfico 956">
            <a:extLst>
              <a:ext uri="{FF2B5EF4-FFF2-40B4-BE49-F238E27FC236}">
                <a16:creationId xmlns="" xmlns:a16="http://schemas.microsoft.com/office/drawing/2014/main" id="{38489E90-D372-04F8-621A-88B77000EED6}"/>
              </a:ext>
            </a:extLst>
          </p:cNvPr>
          <p:cNvPicPr>
            <a:picLocks noChangeAspect="1"/>
          </p:cNvPicPr>
          <p:nvPr/>
        </p:nvPicPr>
        <p:blipFill>
          <a:blip r:embed="rId62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30"/>
              </a:ext>
            </a:extLst>
          </a:blip>
          <a:stretch>
            <a:fillRect/>
          </a:stretch>
        </p:blipFill>
        <p:spPr>
          <a:xfrm>
            <a:off x="1555182" y="5391826"/>
            <a:ext cx="228600" cy="228600"/>
          </a:xfrm>
          <a:prstGeom prst="rect">
            <a:avLst/>
          </a:prstGeom>
        </p:spPr>
      </p:pic>
      <p:pic>
        <p:nvPicPr>
          <p:cNvPr id="958" name="Gráfico 957">
            <a:extLst>
              <a:ext uri="{FF2B5EF4-FFF2-40B4-BE49-F238E27FC236}">
                <a16:creationId xmlns="" xmlns:a16="http://schemas.microsoft.com/office/drawing/2014/main" id="{9C794D38-9076-8D27-4163-DE14EDE37309}"/>
              </a:ext>
            </a:extLst>
          </p:cNvPr>
          <p:cNvPicPr>
            <a:picLocks noChangeAspect="1"/>
          </p:cNvPicPr>
          <p:nvPr/>
        </p:nvPicPr>
        <p:blipFill>
          <a:blip r:embed="rId63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32"/>
              </a:ext>
            </a:extLst>
          </a:blip>
          <a:stretch>
            <a:fillRect/>
          </a:stretch>
        </p:blipFill>
        <p:spPr>
          <a:xfrm>
            <a:off x="1840431" y="5394909"/>
            <a:ext cx="228600" cy="228600"/>
          </a:xfrm>
          <a:prstGeom prst="rect">
            <a:avLst/>
          </a:prstGeom>
        </p:spPr>
      </p:pic>
      <p:pic>
        <p:nvPicPr>
          <p:cNvPr id="959" name="Gráfico 958">
            <a:extLst>
              <a:ext uri="{FF2B5EF4-FFF2-40B4-BE49-F238E27FC236}">
                <a16:creationId xmlns="" xmlns:a16="http://schemas.microsoft.com/office/drawing/2014/main" id="{6526F5A3-5E76-EE71-D517-9D43B0902654}"/>
              </a:ext>
            </a:extLst>
          </p:cNvPr>
          <p:cNvPicPr>
            <a:picLocks noChangeAspect="1"/>
          </p:cNvPicPr>
          <p:nvPr/>
        </p:nvPicPr>
        <p:blipFill>
          <a:blip r:embed="rId63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34"/>
              </a:ext>
            </a:extLst>
          </a:blip>
          <a:stretch>
            <a:fillRect/>
          </a:stretch>
        </p:blipFill>
        <p:spPr>
          <a:xfrm>
            <a:off x="2125680" y="5385672"/>
            <a:ext cx="228600" cy="228600"/>
          </a:xfrm>
          <a:prstGeom prst="rect">
            <a:avLst/>
          </a:prstGeom>
        </p:spPr>
      </p:pic>
      <p:pic>
        <p:nvPicPr>
          <p:cNvPr id="960" name="Gráfico 959">
            <a:extLst>
              <a:ext uri="{FF2B5EF4-FFF2-40B4-BE49-F238E27FC236}">
                <a16:creationId xmlns="" xmlns:a16="http://schemas.microsoft.com/office/drawing/2014/main" id="{2F0B058F-9EE8-2B2C-86D2-016B7E86419D}"/>
              </a:ext>
            </a:extLst>
          </p:cNvPr>
          <p:cNvPicPr>
            <a:picLocks noChangeAspect="1"/>
          </p:cNvPicPr>
          <p:nvPr/>
        </p:nvPicPr>
        <p:blipFill>
          <a:blip r:embed="rId63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36"/>
              </a:ext>
            </a:extLst>
          </a:blip>
          <a:stretch>
            <a:fillRect/>
          </a:stretch>
        </p:blipFill>
        <p:spPr>
          <a:xfrm>
            <a:off x="2410929" y="5370287"/>
            <a:ext cx="228600" cy="228600"/>
          </a:xfrm>
          <a:prstGeom prst="rect">
            <a:avLst/>
          </a:prstGeom>
        </p:spPr>
      </p:pic>
      <p:pic>
        <p:nvPicPr>
          <p:cNvPr id="961" name="Gráfico 960">
            <a:extLst>
              <a:ext uri="{FF2B5EF4-FFF2-40B4-BE49-F238E27FC236}">
                <a16:creationId xmlns="" xmlns:a16="http://schemas.microsoft.com/office/drawing/2014/main" id="{90F10DFC-776B-857E-41A4-437E45D84036}"/>
              </a:ext>
            </a:extLst>
          </p:cNvPr>
          <p:cNvPicPr>
            <a:picLocks noChangeAspect="1"/>
          </p:cNvPicPr>
          <p:nvPr/>
        </p:nvPicPr>
        <p:blipFill>
          <a:blip r:embed="rId63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38"/>
              </a:ext>
            </a:extLst>
          </a:blip>
          <a:stretch>
            <a:fillRect/>
          </a:stretch>
        </p:blipFill>
        <p:spPr>
          <a:xfrm>
            <a:off x="2696178" y="5354902"/>
            <a:ext cx="228600" cy="228600"/>
          </a:xfrm>
          <a:prstGeom prst="rect">
            <a:avLst/>
          </a:prstGeom>
        </p:spPr>
      </p:pic>
      <p:pic>
        <p:nvPicPr>
          <p:cNvPr id="962" name="Gráfico 961">
            <a:extLst>
              <a:ext uri="{FF2B5EF4-FFF2-40B4-BE49-F238E27FC236}">
                <a16:creationId xmlns="" xmlns:a16="http://schemas.microsoft.com/office/drawing/2014/main" id="{86F7E0A4-E2A7-2C92-3451-9A39D8A1FAB6}"/>
              </a:ext>
            </a:extLst>
          </p:cNvPr>
          <p:cNvPicPr>
            <a:picLocks noChangeAspect="1"/>
          </p:cNvPicPr>
          <p:nvPr/>
        </p:nvPicPr>
        <p:blipFill>
          <a:blip r:embed="rId63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40"/>
              </a:ext>
            </a:extLst>
          </a:blip>
          <a:stretch>
            <a:fillRect/>
          </a:stretch>
        </p:blipFill>
        <p:spPr>
          <a:xfrm>
            <a:off x="2981427" y="5373364"/>
            <a:ext cx="228600" cy="228600"/>
          </a:xfrm>
          <a:prstGeom prst="rect">
            <a:avLst/>
          </a:prstGeom>
        </p:spPr>
      </p:pic>
      <p:pic>
        <p:nvPicPr>
          <p:cNvPr id="963" name="Gráfico 962">
            <a:extLst>
              <a:ext uri="{FF2B5EF4-FFF2-40B4-BE49-F238E27FC236}">
                <a16:creationId xmlns="" xmlns:a16="http://schemas.microsoft.com/office/drawing/2014/main" id="{5A2844D8-4650-EC10-7E31-FAE59378E12C}"/>
              </a:ext>
            </a:extLst>
          </p:cNvPr>
          <p:cNvPicPr>
            <a:picLocks noChangeAspect="1"/>
          </p:cNvPicPr>
          <p:nvPr/>
        </p:nvPicPr>
        <p:blipFill>
          <a:blip r:embed="rId64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42"/>
              </a:ext>
            </a:extLst>
          </a:blip>
          <a:stretch>
            <a:fillRect/>
          </a:stretch>
        </p:blipFill>
        <p:spPr>
          <a:xfrm>
            <a:off x="3266676" y="5379518"/>
            <a:ext cx="228600" cy="228600"/>
          </a:xfrm>
          <a:prstGeom prst="rect">
            <a:avLst/>
          </a:prstGeom>
        </p:spPr>
      </p:pic>
      <p:pic>
        <p:nvPicPr>
          <p:cNvPr id="964" name="Gráfico 963">
            <a:extLst>
              <a:ext uri="{FF2B5EF4-FFF2-40B4-BE49-F238E27FC236}">
                <a16:creationId xmlns="" xmlns:a16="http://schemas.microsoft.com/office/drawing/2014/main" id="{911F7ADF-5F90-B19C-6150-42C2AABC29F2}"/>
              </a:ext>
            </a:extLst>
          </p:cNvPr>
          <p:cNvPicPr>
            <a:picLocks noChangeAspect="1"/>
          </p:cNvPicPr>
          <p:nvPr/>
        </p:nvPicPr>
        <p:blipFill>
          <a:blip r:embed="rId64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44"/>
              </a:ext>
            </a:extLst>
          </a:blip>
          <a:stretch>
            <a:fillRect/>
          </a:stretch>
        </p:blipFill>
        <p:spPr>
          <a:xfrm>
            <a:off x="3551925" y="5382595"/>
            <a:ext cx="228600" cy="228600"/>
          </a:xfrm>
          <a:prstGeom prst="rect">
            <a:avLst/>
          </a:prstGeom>
        </p:spPr>
      </p:pic>
      <p:pic>
        <p:nvPicPr>
          <p:cNvPr id="965" name="Gráfico 964">
            <a:extLst>
              <a:ext uri="{FF2B5EF4-FFF2-40B4-BE49-F238E27FC236}">
                <a16:creationId xmlns="" xmlns:a16="http://schemas.microsoft.com/office/drawing/2014/main" id="{73BEC620-5505-AD29-0E0A-7BD8A4AE7F1E}"/>
              </a:ext>
            </a:extLst>
          </p:cNvPr>
          <p:cNvPicPr>
            <a:picLocks noChangeAspect="1"/>
          </p:cNvPicPr>
          <p:nvPr/>
        </p:nvPicPr>
        <p:blipFill>
          <a:blip r:embed="rId64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46"/>
              </a:ext>
            </a:extLst>
          </a:blip>
          <a:stretch>
            <a:fillRect/>
          </a:stretch>
        </p:blipFill>
        <p:spPr>
          <a:xfrm>
            <a:off x="3837174" y="5376441"/>
            <a:ext cx="228600" cy="228600"/>
          </a:xfrm>
          <a:prstGeom prst="rect">
            <a:avLst/>
          </a:prstGeom>
        </p:spPr>
      </p:pic>
      <p:pic>
        <p:nvPicPr>
          <p:cNvPr id="966" name="Gráfico 965">
            <a:extLst>
              <a:ext uri="{FF2B5EF4-FFF2-40B4-BE49-F238E27FC236}">
                <a16:creationId xmlns="" xmlns:a16="http://schemas.microsoft.com/office/drawing/2014/main" id="{54857369-A680-09B6-BC00-492DAD6A06A3}"/>
              </a:ext>
            </a:extLst>
          </p:cNvPr>
          <p:cNvPicPr>
            <a:picLocks noChangeAspect="1"/>
          </p:cNvPicPr>
          <p:nvPr/>
        </p:nvPicPr>
        <p:blipFill>
          <a:blip r:embed="rId64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48"/>
              </a:ext>
            </a:extLst>
          </a:blip>
          <a:stretch>
            <a:fillRect/>
          </a:stretch>
        </p:blipFill>
        <p:spPr>
          <a:xfrm>
            <a:off x="4122423" y="5357979"/>
            <a:ext cx="228600" cy="228600"/>
          </a:xfrm>
          <a:prstGeom prst="rect">
            <a:avLst/>
          </a:prstGeom>
        </p:spPr>
      </p:pic>
      <p:pic>
        <p:nvPicPr>
          <p:cNvPr id="967" name="Gráfico 966">
            <a:extLst>
              <a:ext uri="{FF2B5EF4-FFF2-40B4-BE49-F238E27FC236}">
                <a16:creationId xmlns="" xmlns:a16="http://schemas.microsoft.com/office/drawing/2014/main" id="{B4A2A9E9-E0A3-65AC-22F2-8112B7AA26F0}"/>
              </a:ext>
            </a:extLst>
          </p:cNvPr>
          <p:cNvPicPr>
            <a:picLocks noChangeAspect="1"/>
          </p:cNvPicPr>
          <p:nvPr/>
        </p:nvPicPr>
        <p:blipFill>
          <a:blip r:embed="rId64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50"/>
              </a:ext>
            </a:extLst>
          </a:blip>
          <a:stretch>
            <a:fillRect/>
          </a:stretch>
        </p:blipFill>
        <p:spPr>
          <a:xfrm>
            <a:off x="4407672" y="5361056"/>
            <a:ext cx="228600" cy="228600"/>
          </a:xfrm>
          <a:prstGeom prst="rect">
            <a:avLst/>
          </a:prstGeom>
        </p:spPr>
      </p:pic>
      <p:pic>
        <p:nvPicPr>
          <p:cNvPr id="968" name="Gráfico 967">
            <a:extLst>
              <a:ext uri="{FF2B5EF4-FFF2-40B4-BE49-F238E27FC236}">
                <a16:creationId xmlns="" xmlns:a16="http://schemas.microsoft.com/office/drawing/2014/main" id="{A3C3D3CD-FEF3-A72B-5363-CD229F651354}"/>
              </a:ext>
            </a:extLst>
          </p:cNvPr>
          <p:cNvPicPr>
            <a:picLocks noChangeAspect="1"/>
          </p:cNvPicPr>
          <p:nvPr/>
        </p:nvPicPr>
        <p:blipFill>
          <a:blip r:embed="rId65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52"/>
              </a:ext>
            </a:extLst>
          </a:blip>
          <a:stretch>
            <a:fillRect/>
          </a:stretch>
        </p:blipFill>
        <p:spPr>
          <a:xfrm>
            <a:off x="4692921" y="5317978"/>
            <a:ext cx="228600" cy="228600"/>
          </a:xfrm>
          <a:prstGeom prst="rect">
            <a:avLst/>
          </a:prstGeom>
        </p:spPr>
      </p:pic>
      <p:pic>
        <p:nvPicPr>
          <p:cNvPr id="969" name="Gráfico 968">
            <a:extLst>
              <a:ext uri="{FF2B5EF4-FFF2-40B4-BE49-F238E27FC236}">
                <a16:creationId xmlns="" xmlns:a16="http://schemas.microsoft.com/office/drawing/2014/main" id="{4AC24DEC-4BDC-4B36-CFEE-7C9D6E080E98}"/>
              </a:ext>
            </a:extLst>
          </p:cNvPr>
          <p:cNvPicPr>
            <a:picLocks noChangeAspect="1"/>
          </p:cNvPicPr>
          <p:nvPr/>
        </p:nvPicPr>
        <p:blipFill>
          <a:blip r:embed="rId65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54"/>
              </a:ext>
            </a:extLst>
          </a:blip>
          <a:stretch>
            <a:fillRect/>
          </a:stretch>
        </p:blipFill>
        <p:spPr>
          <a:xfrm>
            <a:off x="4978170" y="5367210"/>
            <a:ext cx="228600" cy="228600"/>
          </a:xfrm>
          <a:prstGeom prst="rect">
            <a:avLst/>
          </a:prstGeom>
        </p:spPr>
      </p:pic>
      <p:pic>
        <p:nvPicPr>
          <p:cNvPr id="970" name="Gráfico 969">
            <a:extLst>
              <a:ext uri="{FF2B5EF4-FFF2-40B4-BE49-F238E27FC236}">
                <a16:creationId xmlns="" xmlns:a16="http://schemas.microsoft.com/office/drawing/2014/main" id="{ACB1FCA4-903D-98FD-30F3-4940BEBF0012}"/>
              </a:ext>
            </a:extLst>
          </p:cNvPr>
          <p:cNvPicPr>
            <a:picLocks noChangeAspect="1"/>
          </p:cNvPicPr>
          <p:nvPr/>
        </p:nvPicPr>
        <p:blipFill>
          <a:blip r:embed="rId65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56"/>
              </a:ext>
            </a:extLst>
          </a:blip>
          <a:stretch>
            <a:fillRect/>
          </a:stretch>
        </p:blipFill>
        <p:spPr>
          <a:xfrm>
            <a:off x="5263419" y="5348748"/>
            <a:ext cx="228600" cy="228600"/>
          </a:xfrm>
          <a:prstGeom prst="rect">
            <a:avLst/>
          </a:prstGeom>
        </p:spPr>
      </p:pic>
      <p:pic>
        <p:nvPicPr>
          <p:cNvPr id="971" name="Gráfico 970">
            <a:extLst>
              <a:ext uri="{FF2B5EF4-FFF2-40B4-BE49-F238E27FC236}">
                <a16:creationId xmlns="" xmlns:a16="http://schemas.microsoft.com/office/drawing/2014/main" id="{7E4BE719-FB90-9ED0-BF8C-B53611661539}"/>
              </a:ext>
            </a:extLst>
          </p:cNvPr>
          <p:cNvPicPr>
            <a:picLocks noChangeAspect="1"/>
          </p:cNvPicPr>
          <p:nvPr/>
        </p:nvPicPr>
        <p:blipFill>
          <a:blip r:embed="rId65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58"/>
              </a:ext>
            </a:extLst>
          </a:blip>
          <a:stretch>
            <a:fillRect/>
          </a:stretch>
        </p:blipFill>
        <p:spPr>
          <a:xfrm>
            <a:off x="5548668" y="5339517"/>
            <a:ext cx="228600" cy="228600"/>
          </a:xfrm>
          <a:prstGeom prst="rect">
            <a:avLst/>
          </a:prstGeom>
        </p:spPr>
      </p:pic>
      <p:pic>
        <p:nvPicPr>
          <p:cNvPr id="972" name="Gráfico 971">
            <a:extLst>
              <a:ext uri="{FF2B5EF4-FFF2-40B4-BE49-F238E27FC236}">
                <a16:creationId xmlns="" xmlns:a16="http://schemas.microsoft.com/office/drawing/2014/main" id="{CD1893C4-AEC0-21C7-AD8F-4A4AC1557B4D}"/>
              </a:ext>
            </a:extLst>
          </p:cNvPr>
          <p:cNvPicPr>
            <a:picLocks noChangeAspect="1"/>
          </p:cNvPicPr>
          <p:nvPr/>
        </p:nvPicPr>
        <p:blipFill>
          <a:blip r:embed="rId65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60"/>
              </a:ext>
            </a:extLst>
          </a:blip>
          <a:stretch>
            <a:fillRect/>
          </a:stretch>
        </p:blipFill>
        <p:spPr>
          <a:xfrm>
            <a:off x="5833917" y="5305670"/>
            <a:ext cx="228600" cy="228600"/>
          </a:xfrm>
          <a:prstGeom prst="rect">
            <a:avLst/>
          </a:prstGeom>
        </p:spPr>
      </p:pic>
      <p:pic>
        <p:nvPicPr>
          <p:cNvPr id="973" name="Gráfico 972">
            <a:extLst>
              <a:ext uri="{FF2B5EF4-FFF2-40B4-BE49-F238E27FC236}">
                <a16:creationId xmlns="" xmlns:a16="http://schemas.microsoft.com/office/drawing/2014/main" id="{CBEA6650-ACC8-DC82-22FA-946EDE1F7923}"/>
              </a:ext>
            </a:extLst>
          </p:cNvPr>
          <p:cNvPicPr>
            <a:picLocks noChangeAspect="1"/>
          </p:cNvPicPr>
          <p:nvPr/>
        </p:nvPicPr>
        <p:blipFill>
          <a:blip r:embed="rId66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62"/>
              </a:ext>
            </a:extLst>
          </a:blip>
          <a:stretch>
            <a:fillRect/>
          </a:stretch>
        </p:blipFill>
        <p:spPr>
          <a:xfrm>
            <a:off x="6119166" y="5336440"/>
            <a:ext cx="228600" cy="228600"/>
          </a:xfrm>
          <a:prstGeom prst="rect">
            <a:avLst/>
          </a:prstGeom>
        </p:spPr>
      </p:pic>
      <p:pic>
        <p:nvPicPr>
          <p:cNvPr id="974" name="Gráfico 973">
            <a:extLst>
              <a:ext uri="{FF2B5EF4-FFF2-40B4-BE49-F238E27FC236}">
                <a16:creationId xmlns="" xmlns:a16="http://schemas.microsoft.com/office/drawing/2014/main" id="{1FA23565-7E66-19D2-37AF-06D891406E82}"/>
              </a:ext>
            </a:extLst>
          </p:cNvPr>
          <p:cNvPicPr>
            <a:picLocks noChangeAspect="1"/>
          </p:cNvPicPr>
          <p:nvPr/>
        </p:nvPicPr>
        <p:blipFill>
          <a:blip r:embed="rId66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64"/>
              </a:ext>
            </a:extLst>
          </a:blip>
          <a:stretch>
            <a:fillRect/>
          </a:stretch>
        </p:blipFill>
        <p:spPr>
          <a:xfrm>
            <a:off x="6404415" y="5314901"/>
            <a:ext cx="228600" cy="228600"/>
          </a:xfrm>
          <a:prstGeom prst="rect">
            <a:avLst/>
          </a:prstGeom>
        </p:spPr>
      </p:pic>
      <p:pic>
        <p:nvPicPr>
          <p:cNvPr id="975" name="Gráfico 974">
            <a:extLst>
              <a:ext uri="{FF2B5EF4-FFF2-40B4-BE49-F238E27FC236}">
                <a16:creationId xmlns="" xmlns:a16="http://schemas.microsoft.com/office/drawing/2014/main" id="{2DB461F7-A8F2-EBE1-0234-82350072DE92}"/>
              </a:ext>
            </a:extLst>
          </p:cNvPr>
          <p:cNvPicPr>
            <a:picLocks noChangeAspect="1"/>
          </p:cNvPicPr>
          <p:nvPr/>
        </p:nvPicPr>
        <p:blipFill>
          <a:blip r:embed="rId66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66"/>
              </a:ext>
            </a:extLst>
          </a:blip>
          <a:stretch>
            <a:fillRect/>
          </a:stretch>
        </p:blipFill>
        <p:spPr>
          <a:xfrm>
            <a:off x="6689664" y="5351825"/>
            <a:ext cx="228600" cy="228600"/>
          </a:xfrm>
          <a:prstGeom prst="rect">
            <a:avLst/>
          </a:prstGeom>
        </p:spPr>
      </p:pic>
      <p:pic>
        <p:nvPicPr>
          <p:cNvPr id="976" name="Gráfico 975">
            <a:extLst>
              <a:ext uri="{FF2B5EF4-FFF2-40B4-BE49-F238E27FC236}">
                <a16:creationId xmlns="" xmlns:a16="http://schemas.microsoft.com/office/drawing/2014/main" id="{95CDBF70-2848-1F0E-3A5F-26EC41196459}"/>
              </a:ext>
            </a:extLst>
          </p:cNvPr>
          <p:cNvPicPr>
            <a:picLocks noChangeAspect="1"/>
          </p:cNvPicPr>
          <p:nvPr/>
        </p:nvPicPr>
        <p:blipFill>
          <a:blip r:embed="rId66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68"/>
              </a:ext>
            </a:extLst>
          </a:blip>
          <a:stretch>
            <a:fillRect/>
          </a:stretch>
        </p:blipFill>
        <p:spPr>
          <a:xfrm>
            <a:off x="6974913" y="5364133"/>
            <a:ext cx="228600" cy="228600"/>
          </a:xfrm>
          <a:prstGeom prst="rect">
            <a:avLst/>
          </a:prstGeom>
        </p:spPr>
      </p:pic>
      <p:pic>
        <p:nvPicPr>
          <p:cNvPr id="977" name="Gráfico 976">
            <a:extLst>
              <a:ext uri="{FF2B5EF4-FFF2-40B4-BE49-F238E27FC236}">
                <a16:creationId xmlns="" xmlns:a16="http://schemas.microsoft.com/office/drawing/2014/main" id="{1FBCD098-8001-F926-FADD-39EF03C02C5F}"/>
              </a:ext>
            </a:extLst>
          </p:cNvPr>
          <p:cNvPicPr>
            <a:picLocks noChangeAspect="1"/>
          </p:cNvPicPr>
          <p:nvPr/>
        </p:nvPicPr>
        <p:blipFill>
          <a:blip r:embed="rId66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70"/>
              </a:ext>
            </a:extLst>
          </a:blip>
          <a:stretch>
            <a:fillRect/>
          </a:stretch>
        </p:blipFill>
        <p:spPr>
          <a:xfrm>
            <a:off x="7260162" y="5308747"/>
            <a:ext cx="228600" cy="228600"/>
          </a:xfrm>
          <a:prstGeom prst="rect">
            <a:avLst/>
          </a:prstGeom>
        </p:spPr>
      </p:pic>
      <p:pic>
        <p:nvPicPr>
          <p:cNvPr id="978" name="Gráfico 977">
            <a:extLst>
              <a:ext uri="{FF2B5EF4-FFF2-40B4-BE49-F238E27FC236}">
                <a16:creationId xmlns="" xmlns:a16="http://schemas.microsoft.com/office/drawing/2014/main" id="{AEA28F75-17C0-67E8-B227-D369338B1B97}"/>
              </a:ext>
            </a:extLst>
          </p:cNvPr>
          <p:cNvPicPr>
            <a:picLocks noChangeAspect="1"/>
          </p:cNvPicPr>
          <p:nvPr/>
        </p:nvPicPr>
        <p:blipFill>
          <a:blip r:embed="rId67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72"/>
              </a:ext>
            </a:extLst>
          </a:blip>
          <a:stretch>
            <a:fillRect/>
          </a:stretch>
        </p:blipFill>
        <p:spPr>
          <a:xfrm>
            <a:off x="7545411" y="5321055"/>
            <a:ext cx="228600" cy="228600"/>
          </a:xfrm>
          <a:prstGeom prst="rect">
            <a:avLst/>
          </a:prstGeom>
        </p:spPr>
      </p:pic>
      <p:pic>
        <p:nvPicPr>
          <p:cNvPr id="979" name="Gráfico 978">
            <a:extLst>
              <a:ext uri="{FF2B5EF4-FFF2-40B4-BE49-F238E27FC236}">
                <a16:creationId xmlns="" xmlns:a16="http://schemas.microsoft.com/office/drawing/2014/main" id="{EE83ED96-F5C1-5158-9BB9-A96A3465FD08}"/>
              </a:ext>
            </a:extLst>
          </p:cNvPr>
          <p:cNvPicPr>
            <a:picLocks noChangeAspect="1"/>
          </p:cNvPicPr>
          <p:nvPr/>
        </p:nvPicPr>
        <p:blipFill>
          <a:blip r:embed="rId67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74"/>
              </a:ext>
            </a:extLst>
          </a:blip>
          <a:stretch>
            <a:fillRect/>
          </a:stretch>
        </p:blipFill>
        <p:spPr>
          <a:xfrm>
            <a:off x="7830660" y="5324132"/>
            <a:ext cx="228600" cy="228600"/>
          </a:xfrm>
          <a:prstGeom prst="rect">
            <a:avLst/>
          </a:prstGeom>
        </p:spPr>
      </p:pic>
      <p:pic>
        <p:nvPicPr>
          <p:cNvPr id="980" name="Gráfico 979">
            <a:extLst>
              <a:ext uri="{FF2B5EF4-FFF2-40B4-BE49-F238E27FC236}">
                <a16:creationId xmlns="" xmlns:a16="http://schemas.microsoft.com/office/drawing/2014/main" id="{37F7C30E-F0AC-8E5F-2A52-5DEB991F1790}"/>
              </a:ext>
            </a:extLst>
          </p:cNvPr>
          <p:cNvPicPr>
            <a:picLocks noChangeAspect="1"/>
          </p:cNvPicPr>
          <p:nvPr/>
        </p:nvPicPr>
        <p:blipFill>
          <a:blip r:embed="rId67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76"/>
              </a:ext>
            </a:extLst>
          </a:blip>
          <a:stretch>
            <a:fillRect/>
          </a:stretch>
        </p:blipFill>
        <p:spPr>
          <a:xfrm>
            <a:off x="8115909" y="5327209"/>
            <a:ext cx="228600" cy="228600"/>
          </a:xfrm>
          <a:prstGeom prst="rect">
            <a:avLst/>
          </a:prstGeom>
        </p:spPr>
      </p:pic>
      <p:pic>
        <p:nvPicPr>
          <p:cNvPr id="981" name="Gráfico 980">
            <a:extLst>
              <a:ext uri="{FF2B5EF4-FFF2-40B4-BE49-F238E27FC236}">
                <a16:creationId xmlns="" xmlns:a16="http://schemas.microsoft.com/office/drawing/2014/main" id="{46311642-A6D8-68AB-05FC-29AB7FFF54E5}"/>
              </a:ext>
            </a:extLst>
          </p:cNvPr>
          <p:cNvPicPr>
            <a:picLocks noChangeAspect="1"/>
          </p:cNvPicPr>
          <p:nvPr/>
        </p:nvPicPr>
        <p:blipFill>
          <a:blip r:embed="rId67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78"/>
              </a:ext>
            </a:extLst>
          </a:blip>
          <a:stretch>
            <a:fillRect/>
          </a:stretch>
        </p:blipFill>
        <p:spPr>
          <a:xfrm>
            <a:off x="8401158" y="5333363"/>
            <a:ext cx="228600" cy="228600"/>
          </a:xfrm>
          <a:prstGeom prst="rect">
            <a:avLst/>
          </a:prstGeom>
        </p:spPr>
      </p:pic>
      <p:pic>
        <p:nvPicPr>
          <p:cNvPr id="982" name="Gráfico 981">
            <a:extLst>
              <a:ext uri="{FF2B5EF4-FFF2-40B4-BE49-F238E27FC236}">
                <a16:creationId xmlns="" xmlns:a16="http://schemas.microsoft.com/office/drawing/2014/main" id="{4D0B0110-67DC-5D6F-A62A-94E2530EB383}"/>
              </a:ext>
            </a:extLst>
          </p:cNvPr>
          <p:cNvPicPr>
            <a:picLocks noChangeAspect="1"/>
          </p:cNvPicPr>
          <p:nvPr/>
        </p:nvPicPr>
        <p:blipFill>
          <a:blip r:embed="rId67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80"/>
              </a:ext>
            </a:extLst>
          </a:blip>
          <a:stretch>
            <a:fillRect/>
          </a:stretch>
        </p:blipFill>
        <p:spPr>
          <a:xfrm>
            <a:off x="8686407" y="5342594"/>
            <a:ext cx="228600" cy="228600"/>
          </a:xfrm>
          <a:prstGeom prst="rect">
            <a:avLst/>
          </a:prstGeom>
        </p:spPr>
      </p:pic>
      <p:pic>
        <p:nvPicPr>
          <p:cNvPr id="983" name="Gráfico 982">
            <a:extLst>
              <a:ext uri="{FF2B5EF4-FFF2-40B4-BE49-F238E27FC236}">
                <a16:creationId xmlns="" xmlns:a16="http://schemas.microsoft.com/office/drawing/2014/main" id="{D8938AA6-082D-4039-ED5A-8CDFD0DFFB4D}"/>
              </a:ext>
            </a:extLst>
          </p:cNvPr>
          <p:cNvPicPr>
            <a:picLocks noChangeAspect="1"/>
          </p:cNvPicPr>
          <p:nvPr/>
        </p:nvPicPr>
        <p:blipFill>
          <a:blip r:embed="rId68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82"/>
              </a:ext>
            </a:extLst>
          </a:blip>
          <a:stretch>
            <a:fillRect/>
          </a:stretch>
        </p:blipFill>
        <p:spPr>
          <a:xfrm>
            <a:off x="8971656" y="5345671"/>
            <a:ext cx="228600" cy="228600"/>
          </a:xfrm>
          <a:prstGeom prst="rect">
            <a:avLst/>
          </a:prstGeom>
        </p:spPr>
      </p:pic>
      <p:pic>
        <p:nvPicPr>
          <p:cNvPr id="984" name="Gráfico 983">
            <a:extLst>
              <a:ext uri="{FF2B5EF4-FFF2-40B4-BE49-F238E27FC236}">
                <a16:creationId xmlns="" xmlns:a16="http://schemas.microsoft.com/office/drawing/2014/main" id="{20C585B7-8A29-7AE1-D943-6BE1D30D25A3}"/>
              </a:ext>
            </a:extLst>
          </p:cNvPr>
          <p:cNvPicPr>
            <a:picLocks noChangeAspect="1"/>
          </p:cNvPicPr>
          <p:nvPr/>
        </p:nvPicPr>
        <p:blipFill>
          <a:blip r:embed="rId68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84"/>
              </a:ext>
            </a:extLst>
          </a:blip>
          <a:stretch>
            <a:fillRect/>
          </a:stretch>
        </p:blipFill>
        <p:spPr>
          <a:xfrm>
            <a:off x="9256905" y="5330286"/>
            <a:ext cx="228600" cy="228600"/>
          </a:xfrm>
          <a:prstGeom prst="rect">
            <a:avLst/>
          </a:prstGeom>
        </p:spPr>
      </p:pic>
      <p:pic>
        <p:nvPicPr>
          <p:cNvPr id="985" name="Gráfico 984">
            <a:extLst>
              <a:ext uri="{FF2B5EF4-FFF2-40B4-BE49-F238E27FC236}">
                <a16:creationId xmlns="" xmlns:a16="http://schemas.microsoft.com/office/drawing/2014/main" id="{F8B871FD-281C-5A40-E9C9-9BBFD00FFEE4}"/>
              </a:ext>
            </a:extLst>
          </p:cNvPr>
          <p:cNvPicPr>
            <a:picLocks noChangeAspect="1"/>
          </p:cNvPicPr>
          <p:nvPr/>
        </p:nvPicPr>
        <p:blipFill>
          <a:blip r:embed="rId68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86"/>
              </a:ext>
            </a:extLst>
          </a:blip>
          <a:stretch>
            <a:fillRect/>
          </a:stretch>
        </p:blipFill>
        <p:spPr>
          <a:xfrm>
            <a:off x="9542154" y="5311824"/>
            <a:ext cx="228600" cy="228600"/>
          </a:xfrm>
          <a:prstGeom prst="rect">
            <a:avLst/>
          </a:prstGeom>
        </p:spPr>
      </p:pic>
      <p:pic>
        <p:nvPicPr>
          <p:cNvPr id="986" name="Gráfico 985">
            <a:extLst>
              <a:ext uri="{FF2B5EF4-FFF2-40B4-BE49-F238E27FC236}">
                <a16:creationId xmlns="" xmlns:a16="http://schemas.microsoft.com/office/drawing/2014/main" id="{728B8D29-5A93-02FE-86EB-90D3C1EFF25A}"/>
              </a:ext>
            </a:extLst>
          </p:cNvPr>
          <p:cNvPicPr>
            <a:picLocks noChangeAspect="1"/>
          </p:cNvPicPr>
          <p:nvPr/>
        </p:nvPicPr>
        <p:blipFill>
          <a:blip r:embed="rId68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88"/>
              </a:ext>
            </a:extLst>
          </a:blip>
          <a:stretch>
            <a:fillRect/>
          </a:stretch>
        </p:blipFill>
        <p:spPr>
          <a:xfrm>
            <a:off x="9827403" y="5302593"/>
            <a:ext cx="228600" cy="228600"/>
          </a:xfrm>
          <a:prstGeom prst="rect">
            <a:avLst/>
          </a:prstGeom>
        </p:spPr>
      </p:pic>
      <p:pic>
        <p:nvPicPr>
          <p:cNvPr id="987" name="Gráfico 986">
            <a:extLst>
              <a:ext uri="{FF2B5EF4-FFF2-40B4-BE49-F238E27FC236}">
                <a16:creationId xmlns="" xmlns:a16="http://schemas.microsoft.com/office/drawing/2014/main" id="{C50939AD-6CE1-659C-6E3B-1BB15BE76CD2}"/>
              </a:ext>
            </a:extLst>
          </p:cNvPr>
          <p:cNvPicPr>
            <a:picLocks noChangeAspect="1"/>
          </p:cNvPicPr>
          <p:nvPr/>
        </p:nvPicPr>
        <p:blipFill>
          <a:blip r:embed="rId68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90"/>
              </a:ext>
            </a:extLst>
          </a:blip>
          <a:stretch>
            <a:fillRect/>
          </a:stretch>
        </p:blipFill>
        <p:spPr>
          <a:xfrm>
            <a:off x="10112652" y="5299516"/>
            <a:ext cx="228600" cy="228600"/>
          </a:xfrm>
          <a:prstGeom prst="rect">
            <a:avLst/>
          </a:prstGeom>
        </p:spPr>
      </p:pic>
      <p:pic>
        <p:nvPicPr>
          <p:cNvPr id="988" name="Gráfico 987">
            <a:extLst>
              <a:ext uri="{FF2B5EF4-FFF2-40B4-BE49-F238E27FC236}">
                <a16:creationId xmlns="" xmlns:a16="http://schemas.microsoft.com/office/drawing/2014/main" id="{3500417C-2B88-1C37-FC77-23381ADBF010}"/>
              </a:ext>
            </a:extLst>
          </p:cNvPr>
          <p:cNvPicPr>
            <a:picLocks noChangeAspect="1"/>
          </p:cNvPicPr>
          <p:nvPr/>
        </p:nvPicPr>
        <p:blipFill>
          <a:blip r:embed="rId69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92"/>
              </a:ext>
            </a:extLst>
          </a:blip>
          <a:stretch>
            <a:fillRect/>
          </a:stretch>
        </p:blipFill>
        <p:spPr>
          <a:xfrm>
            <a:off x="10397901" y="5293362"/>
            <a:ext cx="228600" cy="228600"/>
          </a:xfrm>
          <a:prstGeom prst="rect">
            <a:avLst/>
          </a:prstGeom>
        </p:spPr>
      </p:pic>
      <p:pic>
        <p:nvPicPr>
          <p:cNvPr id="989" name="Gráfico 988">
            <a:extLst>
              <a:ext uri="{FF2B5EF4-FFF2-40B4-BE49-F238E27FC236}">
                <a16:creationId xmlns="" xmlns:a16="http://schemas.microsoft.com/office/drawing/2014/main" id="{2657EBD5-7142-264E-FAAC-6026DF1D0F46}"/>
              </a:ext>
            </a:extLst>
          </p:cNvPr>
          <p:cNvPicPr>
            <a:picLocks noChangeAspect="1"/>
          </p:cNvPicPr>
          <p:nvPr/>
        </p:nvPicPr>
        <p:blipFill>
          <a:blip r:embed="rId69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94"/>
              </a:ext>
            </a:extLst>
          </a:blip>
          <a:stretch>
            <a:fillRect/>
          </a:stretch>
        </p:blipFill>
        <p:spPr>
          <a:xfrm>
            <a:off x="10683161" y="5296439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75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="" xmlns:a16="http://schemas.microsoft.com/office/drawing/2014/main" id="{DC3FD67B-4756-469D-C28A-7B6A507736B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1" name="CaixaDeTexto 20">
            <a:extLst>
              <a:ext uri="{FF2B5EF4-FFF2-40B4-BE49-F238E27FC236}">
                <a16:creationId xmlns="" xmlns:a16="http://schemas.microsoft.com/office/drawing/2014/main" id="{9D4535D2-E0C6-D817-8A4B-5B18EF76CCEB}"/>
              </a:ext>
            </a:extLst>
          </p:cNvPr>
          <p:cNvSpPr txBox="1"/>
          <p:nvPr/>
        </p:nvSpPr>
        <p:spPr>
          <a:xfrm>
            <a:off x="4399071" y="1190356"/>
            <a:ext cx="3393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pc="300" dirty="0">
                <a:latin typeface="AMX" pitchFamily="2" charset="0"/>
                <a:cs typeface="Segoe UI Light" panose="020B0502040204020203" pitchFamily="34" charset="0"/>
              </a:rPr>
              <a:t>Principais Ícones</a:t>
            </a:r>
          </a:p>
        </p:txBody>
      </p:sp>
      <p:sp>
        <p:nvSpPr>
          <p:cNvPr id="22" name="Forma em L 21">
            <a:extLst>
              <a:ext uri="{FF2B5EF4-FFF2-40B4-BE49-F238E27FC236}">
                <a16:creationId xmlns="" xmlns:a16="http://schemas.microsoft.com/office/drawing/2014/main" id="{CBC13C6A-1FC3-7B8B-0D50-0CB38553021D}"/>
              </a:ext>
            </a:extLst>
          </p:cNvPr>
          <p:cNvSpPr/>
          <p:nvPr/>
        </p:nvSpPr>
        <p:spPr>
          <a:xfrm rot="18900000">
            <a:off x="5974080" y="1883224"/>
            <a:ext cx="243840" cy="243840"/>
          </a:xfrm>
          <a:prstGeom prst="corner">
            <a:avLst>
              <a:gd name="adj1" fmla="val 27344"/>
              <a:gd name="adj2" fmla="val 28906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5" name="CaixaDeTexto 84">
            <a:extLst>
              <a:ext uri="{FF2B5EF4-FFF2-40B4-BE49-F238E27FC236}">
                <a16:creationId xmlns="" xmlns:a16="http://schemas.microsoft.com/office/drawing/2014/main" id="{76CD7148-F834-CEE5-A343-B0DF2CF13A97}"/>
              </a:ext>
            </a:extLst>
          </p:cNvPr>
          <p:cNvSpPr txBox="1"/>
          <p:nvPr/>
        </p:nvSpPr>
        <p:spPr>
          <a:xfrm>
            <a:off x="1796477" y="2458705"/>
            <a:ext cx="119945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latin typeface="AMX" pitchFamily="2" charset="0"/>
                <a:ea typeface="Segoe UI Black" panose="020B0A02040204020203" pitchFamily="34" charset="0"/>
                <a:cs typeface="Segoe UI Black" panose="020B0A02040204020203" pitchFamily="34" charset="0"/>
              </a:rPr>
              <a:t>OFFLINE</a:t>
            </a:r>
          </a:p>
        </p:txBody>
      </p:sp>
      <p:sp>
        <p:nvSpPr>
          <p:cNvPr id="87" name="CaixaDeTexto 86">
            <a:extLst>
              <a:ext uri="{FF2B5EF4-FFF2-40B4-BE49-F238E27FC236}">
                <a16:creationId xmlns="" xmlns:a16="http://schemas.microsoft.com/office/drawing/2014/main" id="{A30D9823-4904-DA1F-ED91-DB946B2A472B}"/>
              </a:ext>
            </a:extLst>
          </p:cNvPr>
          <p:cNvSpPr txBox="1"/>
          <p:nvPr/>
        </p:nvSpPr>
        <p:spPr>
          <a:xfrm>
            <a:off x="5014658" y="2462553"/>
            <a:ext cx="8061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latin typeface="AMX" pitchFamily="2" charset="0"/>
                <a:ea typeface="Segoe UI Black" panose="020B0A02040204020203" pitchFamily="34" charset="0"/>
                <a:cs typeface="Segoe UI Black" panose="020B0A02040204020203" pitchFamily="34" charset="0"/>
              </a:rPr>
              <a:t>DIGITAL</a:t>
            </a:r>
          </a:p>
        </p:txBody>
      </p:sp>
      <p:sp>
        <p:nvSpPr>
          <p:cNvPr id="88" name="CaixaDeTexto 87">
            <a:extLst>
              <a:ext uri="{FF2B5EF4-FFF2-40B4-BE49-F238E27FC236}">
                <a16:creationId xmlns="" xmlns:a16="http://schemas.microsoft.com/office/drawing/2014/main" id="{7D1A7204-EED9-EE46-1F5E-36553499F8D6}"/>
              </a:ext>
            </a:extLst>
          </p:cNvPr>
          <p:cNvSpPr txBox="1"/>
          <p:nvPr/>
        </p:nvSpPr>
        <p:spPr>
          <a:xfrm>
            <a:off x="6496162" y="2443308"/>
            <a:ext cx="10653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latin typeface="AMX" pitchFamily="2" charset="0"/>
                <a:ea typeface="Segoe UI Black" panose="020B0A02040204020203" pitchFamily="34" charset="0"/>
                <a:cs typeface="Segoe UI Black" panose="020B0A02040204020203" pitchFamily="34" charset="0"/>
              </a:rPr>
              <a:t>REDES SOCIAIS</a:t>
            </a:r>
          </a:p>
        </p:txBody>
      </p:sp>
      <p:sp>
        <p:nvSpPr>
          <p:cNvPr id="89" name="CaixaDeTexto 88">
            <a:extLst>
              <a:ext uri="{FF2B5EF4-FFF2-40B4-BE49-F238E27FC236}">
                <a16:creationId xmlns="" xmlns:a16="http://schemas.microsoft.com/office/drawing/2014/main" id="{D5693638-A17A-B23E-2B82-5B9AF3CB5FEF}"/>
              </a:ext>
            </a:extLst>
          </p:cNvPr>
          <p:cNvSpPr txBox="1"/>
          <p:nvPr/>
        </p:nvSpPr>
        <p:spPr>
          <a:xfrm>
            <a:off x="7919235" y="2462553"/>
            <a:ext cx="13106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latin typeface="AMX" pitchFamily="2" charset="0"/>
                <a:ea typeface="Segoe UI Black" panose="020B0A02040204020203" pitchFamily="34" charset="0"/>
                <a:cs typeface="Segoe UI Black" panose="020B0A02040204020203" pitchFamily="34" charset="0"/>
              </a:rPr>
              <a:t>INTERNET/SITE</a:t>
            </a:r>
          </a:p>
        </p:txBody>
      </p:sp>
      <p:sp>
        <p:nvSpPr>
          <p:cNvPr id="90" name="CaixaDeTexto 89">
            <a:extLst>
              <a:ext uri="{FF2B5EF4-FFF2-40B4-BE49-F238E27FC236}">
                <a16:creationId xmlns="" xmlns:a16="http://schemas.microsoft.com/office/drawing/2014/main" id="{C25A5663-53A9-0ADA-6658-7446F447A2C9}"/>
              </a:ext>
            </a:extLst>
          </p:cNvPr>
          <p:cNvSpPr txBox="1"/>
          <p:nvPr/>
        </p:nvSpPr>
        <p:spPr>
          <a:xfrm>
            <a:off x="9482623" y="2462553"/>
            <a:ext cx="9018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latin typeface="AMX" pitchFamily="2" charset="0"/>
                <a:ea typeface="Segoe UI Black" panose="020B0A02040204020203" pitchFamily="34" charset="0"/>
                <a:cs typeface="Segoe UI Black" panose="020B0A02040204020203" pitchFamily="34" charset="0"/>
              </a:rPr>
              <a:t>MOBILE</a:t>
            </a:r>
          </a:p>
        </p:txBody>
      </p:sp>
      <p:sp>
        <p:nvSpPr>
          <p:cNvPr id="91" name="CaixaDeTexto 90">
            <a:extLst>
              <a:ext uri="{FF2B5EF4-FFF2-40B4-BE49-F238E27FC236}">
                <a16:creationId xmlns="" xmlns:a16="http://schemas.microsoft.com/office/drawing/2014/main" id="{8BFEA59F-2F25-F90D-60B5-B05373E42E6F}"/>
              </a:ext>
            </a:extLst>
          </p:cNvPr>
          <p:cNvSpPr txBox="1"/>
          <p:nvPr/>
        </p:nvSpPr>
        <p:spPr>
          <a:xfrm>
            <a:off x="5748849" y="4635899"/>
            <a:ext cx="9018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latin typeface="AMX" pitchFamily="2" charset="0"/>
                <a:ea typeface="Segoe UI Black" panose="020B0A02040204020203" pitchFamily="34" charset="0"/>
                <a:cs typeface="Segoe UI Black" panose="020B0A02040204020203" pitchFamily="34" charset="0"/>
              </a:rPr>
              <a:t>JORNAL</a:t>
            </a:r>
          </a:p>
        </p:txBody>
      </p:sp>
      <p:sp>
        <p:nvSpPr>
          <p:cNvPr id="92" name="CaixaDeTexto 91">
            <a:extLst>
              <a:ext uri="{FF2B5EF4-FFF2-40B4-BE49-F238E27FC236}">
                <a16:creationId xmlns="" xmlns:a16="http://schemas.microsoft.com/office/drawing/2014/main" id="{3AA1915B-EA38-5210-2B58-0A5043FAE4D0}"/>
              </a:ext>
            </a:extLst>
          </p:cNvPr>
          <p:cNvSpPr txBox="1"/>
          <p:nvPr/>
        </p:nvSpPr>
        <p:spPr>
          <a:xfrm>
            <a:off x="4284696" y="4632051"/>
            <a:ext cx="80225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latin typeface="AMX" pitchFamily="2" charset="0"/>
                <a:ea typeface="Segoe UI Black" panose="020B0A02040204020203" pitchFamily="34" charset="0"/>
                <a:cs typeface="Segoe UI Black" panose="020B0A02040204020203" pitchFamily="34" charset="0"/>
              </a:rPr>
              <a:t>REVISTA</a:t>
            </a:r>
          </a:p>
        </p:txBody>
      </p:sp>
      <p:sp>
        <p:nvSpPr>
          <p:cNvPr id="93" name="CaixaDeTexto 92">
            <a:extLst>
              <a:ext uri="{FF2B5EF4-FFF2-40B4-BE49-F238E27FC236}">
                <a16:creationId xmlns="" xmlns:a16="http://schemas.microsoft.com/office/drawing/2014/main" id="{236F5B8D-6B6F-D98D-5B94-B558CF3F19B1}"/>
              </a:ext>
            </a:extLst>
          </p:cNvPr>
          <p:cNvSpPr txBox="1"/>
          <p:nvPr/>
        </p:nvSpPr>
        <p:spPr>
          <a:xfrm>
            <a:off x="7312610" y="4632051"/>
            <a:ext cx="80225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latin typeface="AMX" pitchFamily="2" charset="0"/>
                <a:ea typeface="Segoe UI Black" panose="020B0A02040204020203" pitchFamily="34" charset="0"/>
                <a:cs typeface="Segoe UI Black" panose="020B0A02040204020203" pitchFamily="34" charset="0"/>
              </a:rPr>
              <a:t>RÁDIO</a:t>
            </a:r>
          </a:p>
        </p:txBody>
      </p:sp>
      <p:sp>
        <p:nvSpPr>
          <p:cNvPr id="94" name="CaixaDeTexto 93">
            <a:extLst>
              <a:ext uri="{FF2B5EF4-FFF2-40B4-BE49-F238E27FC236}">
                <a16:creationId xmlns="" xmlns:a16="http://schemas.microsoft.com/office/drawing/2014/main" id="{B6A590A1-FDAC-B562-71D8-3C9B13D1C8D3}"/>
              </a:ext>
            </a:extLst>
          </p:cNvPr>
          <p:cNvSpPr txBox="1"/>
          <p:nvPr/>
        </p:nvSpPr>
        <p:spPr>
          <a:xfrm>
            <a:off x="3297137" y="2458705"/>
            <a:ext cx="119945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latin typeface="AMX" pitchFamily="2" charset="0"/>
                <a:ea typeface="Segoe UI Black" panose="020B0A02040204020203" pitchFamily="34" charset="0"/>
                <a:cs typeface="Segoe UI Black" panose="020B0A02040204020203" pitchFamily="34" charset="0"/>
              </a:rPr>
              <a:t>ON / OFF</a:t>
            </a:r>
          </a:p>
        </p:txBody>
      </p:sp>
      <p:sp>
        <p:nvSpPr>
          <p:cNvPr id="95" name="CaixaDeTexto 94">
            <a:extLst>
              <a:ext uri="{FF2B5EF4-FFF2-40B4-BE49-F238E27FC236}">
                <a16:creationId xmlns="" xmlns:a16="http://schemas.microsoft.com/office/drawing/2014/main" id="{C43741BE-D240-171B-CCCC-16683E105DC8}"/>
              </a:ext>
            </a:extLst>
          </p:cNvPr>
          <p:cNvSpPr txBox="1"/>
          <p:nvPr/>
        </p:nvSpPr>
        <p:spPr>
          <a:xfrm>
            <a:off x="222780" y="2458705"/>
            <a:ext cx="119945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latin typeface="AMX" pitchFamily="2" charset="0"/>
                <a:ea typeface="Segoe UI Black" panose="020B0A02040204020203" pitchFamily="34" charset="0"/>
                <a:cs typeface="Segoe UI Black" panose="020B0A02040204020203" pitchFamily="34" charset="0"/>
              </a:rPr>
              <a:t>BRANDING</a:t>
            </a:r>
          </a:p>
        </p:txBody>
      </p:sp>
      <p:sp>
        <p:nvSpPr>
          <p:cNvPr id="96" name="CaixaDeTexto 95">
            <a:extLst>
              <a:ext uri="{FF2B5EF4-FFF2-40B4-BE49-F238E27FC236}">
                <a16:creationId xmlns="" xmlns:a16="http://schemas.microsoft.com/office/drawing/2014/main" id="{C9A2574D-3E1E-C738-ADD7-F983C8833761}"/>
              </a:ext>
            </a:extLst>
          </p:cNvPr>
          <p:cNvSpPr txBox="1"/>
          <p:nvPr/>
        </p:nvSpPr>
        <p:spPr>
          <a:xfrm>
            <a:off x="2671711" y="4635899"/>
            <a:ext cx="9018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latin typeface="AMX" pitchFamily="2" charset="0"/>
                <a:ea typeface="Segoe UI Black" panose="020B0A02040204020203" pitchFamily="34" charset="0"/>
                <a:cs typeface="Segoe UI Black" panose="020B0A02040204020203" pitchFamily="34" charset="0"/>
              </a:rPr>
              <a:t>ENDOMKT</a:t>
            </a:r>
          </a:p>
        </p:txBody>
      </p:sp>
      <p:sp>
        <p:nvSpPr>
          <p:cNvPr id="97" name="CaixaDeTexto 96">
            <a:extLst>
              <a:ext uri="{FF2B5EF4-FFF2-40B4-BE49-F238E27FC236}">
                <a16:creationId xmlns="" xmlns:a16="http://schemas.microsoft.com/office/drawing/2014/main" id="{7609F306-D9A6-8D8C-7F15-A11EBED7E16F}"/>
              </a:ext>
            </a:extLst>
          </p:cNvPr>
          <p:cNvSpPr txBox="1"/>
          <p:nvPr/>
        </p:nvSpPr>
        <p:spPr>
          <a:xfrm>
            <a:off x="8736693" y="4635899"/>
            <a:ext cx="9018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latin typeface="AMX" pitchFamily="2" charset="0"/>
                <a:ea typeface="Segoe UI Black" panose="020B0A02040204020203" pitchFamily="34" charset="0"/>
                <a:cs typeface="Segoe UI Black" panose="020B0A02040204020203" pitchFamily="34" charset="0"/>
              </a:rPr>
              <a:t>OBJETIVO</a:t>
            </a:r>
          </a:p>
        </p:txBody>
      </p:sp>
      <p:sp>
        <p:nvSpPr>
          <p:cNvPr id="98" name="CaixaDeTexto 97">
            <a:extLst>
              <a:ext uri="{FF2B5EF4-FFF2-40B4-BE49-F238E27FC236}">
                <a16:creationId xmlns="" xmlns:a16="http://schemas.microsoft.com/office/drawing/2014/main" id="{0524DDA1-B075-C606-E2DA-150BD1A693D2}"/>
              </a:ext>
            </a:extLst>
          </p:cNvPr>
          <p:cNvSpPr txBox="1"/>
          <p:nvPr/>
        </p:nvSpPr>
        <p:spPr>
          <a:xfrm>
            <a:off x="1119018" y="4635899"/>
            <a:ext cx="9018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latin typeface="AMX" pitchFamily="2" charset="0"/>
                <a:ea typeface="Segoe UI Black" panose="020B0A02040204020203" pitchFamily="34" charset="0"/>
                <a:cs typeface="Segoe UI Black" panose="020B0A02040204020203" pitchFamily="34" charset="0"/>
              </a:rPr>
              <a:t>LOJAS</a:t>
            </a:r>
          </a:p>
        </p:txBody>
      </p:sp>
      <p:sp>
        <p:nvSpPr>
          <p:cNvPr id="99" name="CaixaDeTexto 98">
            <a:extLst>
              <a:ext uri="{FF2B5EF4-FFF2-40B4-BE49-F238E27FC236}">
                <a16:creationId xmlns="" xmlns:a16="http://schemas.microsoft.com/office/drawing/2014/main" id="{1F2F9CFB-8CD5-7275-5F1E-2BAB5FE481BE}"/>
              </a:ext>
            </a:extLst>
          </p:cNvPr>
          <p:cNvSpPr txBox="1"/>
          <p:nvPr/>
        </p:nvSpPr>
        <p:spPr>
          <a:xfrm>
            <a:off x="10889981" y="2462553"/>
            <a:ext cx="9018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latin typeface="AMX" pitchFamily="2" charset="0"/>
                <a:ea typeface="Segoe UI Black" panose="020B0A02040204020203" pitchFamily="34" charset="0"/>
                <a:cs typeface="Segoe UI Black" panose="020B0A02040204020203" pitchFamily="34" charset="0"/>
              </a:rPr>
              <a:t>TRADE</a:t>
            </a:r>
          </a:p>
        </p:txBody>
      </p:sp>
      <p:sp>
        <p:nvSpPr>
          <p:cNvPr id="100" name="CaixaDeTexto 99">
            <a:extLst>
              <a:ext uri="{FF2B5EF4-FFF2-40B4-BE49-F238E27FC236}">
                <a16:creationId xmlns="" xmlns:a16="http://schemas.microsoft.com/office/drawing/2014/main" id="{85B43C4D-940F-D3B0-32D0-42816B1E759D}"/>
              </a:ext>
            </a:extLst>
          </p:cNvPr>
          <p:cNvSpPr txBox="1"/>
          <p:nvPr/>
        </p:nvSpPr>
        <p:spPr>
          <a:xfrm>
            <a:off x="10041167" y="4635899"/>
            <a:ext cx="10421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latin typeface="AMX" pitchFamily="2" charset="0"/>
                <a:ea typeface="Segoe UI Black" panose="020B0A02040204020203" pitchFamily="34" charset="0"/>
                <a:cs typeface="Segoe UI Black" panose="020B0A02040204020203" pitchFamily="34" charset="0"/>
              </a:rPr>
              <a:t>RESULTADOS</a:t>
            </a:r>
          </a:p>
        </p:txBody>
      </p:sp>
      <p:sp>
        <p:nvSpPr>
          <p:cNvPr id="101" name="TÍTULO 01">
            <a:extLst>
              <a:ext uri="{FF2B5EF4-FFF2-40B4-BE49-F238E27FC236}">
                <a16:creationId xmlns="" xmlns:a16="http://schemas.microsoft.com/office/drawing/2014/main" id="{A3C2C121-4D85-4CBE-2B45-8F12D02A77D7}"/>
              </a:ext>
            </a:extLst>
          </p:cNvPr>
          <p:cNvSpPr txBox="1"/>
          <p:nvPr/>
        </p:nvSpPr>
        <p:spPr>
          <a:xfrm>
            <a:off x="1448439" y="501995"/>
            <a:ext cx="3555176" cy="6944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500"/>
              </a:lnSpc>
            </a:pPr>
            <a:r>
              <a:rPr lang="pt-BR" sz="4400" b="1" dirty="0">
                <a:solidFill>
                  <a:srgbClr val="E2262B"/>
                </a:solidFill>
                <a:latin typeface="AMX" pitchFamily="2" charset="0"/>
                <a:ea typeface="DIN 2014 Bold" panose="020B0504020202020204" pitchFamily="34" charset="77"/>
                <a:cs typeface="Segoe UI" panose="020B0502040204020203" pitchFamily="34" charset="0"/>
              </a:rPr>
              <a:t>Ícones</a:t>
            </a:r>
          </a:p>
        </p:txBody>
      </p:sp>
      <p:pic>
        <p:nvPicPr>
          <p:cNvPr id="2" name="Imagem 1" descr="Ícone&#10;&#10;Descrição gerada automaticamente">
            <a:extLst>
              <a:ext uri="{FF2B5EF4-FFF2-40B4-BE49-F238E27FC236}">
                <a16:creationId xmlns="" xmlns:a16="http://schemas.microsoft.com/office/drawing/2014/main" id="{7B764B67-C801-4C0D-ED65-14225EA923E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9636" y="90034"/>
            <a:ext cx="945102" cy="852854"/>
          </a:xfrm>
          <a:prstGeom prst="rect">
            <a:avLst/>
          </a:prstGeom>
        </p:spPr>
      </p:pic>
      <p:pic>
        <p:nvPicPr>
          <p:cNvPr id="3" name="Gráfico 2">
            <a:extLst>
              <a:ext uri="{FF2B5EF4-FFF2-40B4-BE49-F238E27FC236}">
                <a16:creationId xmlns="" xmlns:a16="http://schemas.microsoft.com/office/drawing/2014/main" id="{E6A94D98-23ED-9901-3FDE-7C66D63416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0528" y="3138695"/>
            <a:ext cx="641168" cy="641168"/>
          </a:xfrm>
          <a:prstGeom prst="rect">
            <a:avLst/>
          </a:prstGeom>
        </p:spPr>
      </p:pic>
      <p:pic>
        <p:nvPicPr>
          <p:cNvPr id="23" name="Gráfico 22">
            <a:extLst>
              <a:ext uri="{FF2B5EF4-FFF2-40B4-BE49-F238E27FC236}">
                <a16:creationId xmlns="" xmlns:a16="http://schemas.microsoft.com/office/drawing/2014/main" id="{0C9C753F-7927-7CBE-DDC6-D6767257245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055276" y="3163718"/>
            <a:ext cx="623338" cy="623338"/>
          </a:xfrm>
          <a:prstGeom prst="rect">
            <a:avLst/>
          </a:prstGeom>
        </p:spPr>
      </p:pic>
      <p:pic>
        <p:nvPicPr>
          <p:cNvPr id="102" name="Gráfico 101">
            <a:extLst>
              <a:ext uri="{FF2B5EF4-FFF2-40B4-BE49-F238E27FC236}">
                <a16:creationId xmlns="" xmlns:a16="http://schemas.microsoft.com/office/drawing/2014/main" id="{0C478ECD-D1D0-96DA-71B4-CF1C5AD2A5A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507768" y="3055863"/>
            <a:ext cx="824307" cy="824307"/>
          </a:xfrm>
          <a:prstGeom prst="rect">
            <a:avLst/>
          </a:prstGeom>
        </p:spPr>
      </p:pic>
      <p:pic>
        <p:nvPicPr>
          <p:cNvPr id="103" name="Gráfico 102">
            <a:extLst>
              <a:ext uri="{FF2B5EF4-FFF2-40B4-BE49-F238E27FC236}">
                <a16:creationId xmlns="" xmlns:a16="http://schemas.microsoft.com/office/drawing/2014/main" id="{81272576-7CE1-5298-AAD7-A26E71B3615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095086" y="3123092"/>
            <a:ext cx="733790" cy="733790"/>
          </a:xfrm>
          <a:prstGeom prst="rect">
            <a:avLst/>
          </a:prstGeom>
        </p:spPr>
      </p:pic>
      <p:pic>
        <p:nvPicPr>
          <p:cNvPr id="105" name="Gráfico 104">
            <a:extLst>
              <a:ext uri="{FF2B5EF4-FFF2-40B4-BE49-F238E27FC236}">
                <a16:creationId xmlns="" xmlns:a16="http://schemas.microsoft.com/office/drawing/2014/main" id="{FD563817-6166-DE39-0BD0-5E8875C8787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691399" y="3138695"/>
            <a:ext cx="612531" cy="612531"/>
          </a:xfrm>
          <a:prstGeom prst="rect">
            <a:avLst/>
          </a:prstGeom>
        </p:spPr>
      </p:pic>
      <p:pic>
        <p:nvPicPr>
          <p:cNvPr id="106" name="Gráfico 105">
            <a:extLst>
              <a:ext uri="{FF2B5EF4-FFF2-40B4-BE49-F238E27FC236}">
                <a16:creationId xmlns="" xmlns:a16="http://schemas.microsoft.com/office/drawing/2014/main" id="{BAF8FAC2-8FCA-77F3-1EB4-0EF5817598E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225827" y="3138695"/>
            <a:ext cx="617946" cy="617946"/>
          </a:xfrm>
          <a:prstGeom prst="rect">
            <a:avLst/>
          </a:prstGeom>
        </p:spPr>
      </p:pic>
      <p:pic>
        <p:nvPicPr>
          <p:cNvPr id="107" name="Gráfico 106">
            <a:extLst>
              <a:ext uri="{FF2B5EF4-FFF2-40B4-BE49-F238E27FC236}">
                <a16:creationId xmlns="" xmlns:a16="http://schemas.microsoft.com/office/drawing/2014/main" id="{D953E1C1-2B02-E2A6-1DC9-C81FE5ED1DF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9659819" y="3120767"/>
            <a:ext cx="677023" cy="677023"/>
          </a:xfrm>
          <a:prstGeom prst="rect">
            <a:avLst/>
          </a:prstGeom>
        </p:spPr>
      </p:pic>
      <p:pic>
        <p:nvPicPr>
          <p:cNvPr id="109" name="Gráfico 108">
            <a:extLst>
              <a:ext uri="{FF2B5EF4-FFF2-40B4-BE49-F238E27FC236}">
                <a16:creationId xmlns="" xmlns:a16="http://schemas.microsoft.com/office/drawing/2014/main" id="{7E697983-B091-6E6E-71DF-437EBB583389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0982534" y="3040044"/>
            <a:ext cx="747012" cy="747012"/>
          </a:xfrm>
          <a:prstGeom prst="rect">
            <a:avLst/>
          </a:prstGeom>
        </p:spPr>
      </p:pic>
      <p:pic>
        <p:nvPicPr>
          <p:cNvPr id="110" name="Gráfico 109">
            <a:extLst>
              <a:ext uri="{FF2B5EF4-FFF2-40B4-BE49-F238E27FC236}">
                <a16:creationId xmlns="" xmlns:a16="http://schemas.microsoft.com/office/drawing/2014/main" id="{9D409A80-194B-1BAD-47F9-5E7181F99D7C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263095" y="5353581"/>
            <a:ext cx="596044" cy="596044"/>
          </a:xfrm>
          <a:prstGeom prst="rect">
            <a:avLst/>
          </a:prstGeom>
        </p:spPr>
      </p:pic>
      <p:pic>
        <p:nvPicPr>
          <p:cNvPr id="111" name="Gráfico 110">
            <a:extLst>
              <a:ext uri="{FF2B5EF4-FFF2-40B4-BE49-F238E27FC236}">
                <a16:creationId xmlns="" xmlns:a16="http://schemas.microsoft.com/office/drawing/2014/main" id="{62C595A8-B0E0-C14B-CC62-1EBDA0334138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808472" y="5324512"/>
            <a:ext cx="635170" cy="635170"/>
          </a:xfrm>
          <a:prstGeom prst="rect">
            <a:avLst/>
          </a:prstGeom>
        </p:spPr>
      </p:pic>
      <p:pic>
        <p:nvPicPr>
          <p:cNvPr id="112" name="Gráfico 111">
            <a:extLst>
              <a:ext uri="{FF2B5EF4-FFF2-40B4-BE49-F238E27FC236}">
                <a16:creationId xmlns="" xmlns:a16="http://schemas.microsoft.com/office/drawing/2014/main" id="{C0095281-43D9-F4AF-975F-1DD909ECE471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4332075" y="5270349"/>
            <a:ext cx="711324" cy="711324"/>
          </a:xfrm>
          <a:prstGeom prst="rect">
            <a:avLst/>
          </a:prstGeom>
        </p:spPr>
      </p:pic>
      <p:pic>
        <p:nvPicPr>
          <p:cNvPr id="114" name="Gráfico 113">
            <a:extLst>
              <a:ext uri="{FF2B5EF4-FFF2-40B4-BE49-F238E27FC236}">
                <a16:creationId xmlns="" xmlns:a16="http://schemas.microsoft.com/office/drawing/2014/main" id="{319F5228-F04A-C150-65B8-735372FE56C6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5844932" y="5271974"/>
            <a:ext cx="709699" cy="709699"/>
          </a:xfrm>
          <a:prstGeom prst="rect">
            <a:avLst/>
          </a:prstGeom>
        </p:spPr>
      </p:pic>
      <p:pic>
        <p:nvPicPr>
          <p:cNvPr id="116" name="Gráfico 115">
            <a:extLst>
              <a:ext uri="{FF2B5EF4-FFF2-40B4-BE49-F238E27FC236}">
                <a16:creationId xmlns="" xmlns:a16="http://schemas.microsoft.com/office/drawing/2014/main" id="{10F2CFE5-71CC-6D34-BDC1-5F143309BCD9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422385" y="5279769"/>
            <a:ext cx="692483" cy="692483"/>
          </a:xfrm>
          <a:prstGeom prst="rect">
            <a:avLst/>
          </a:prstGeom>
        </p:spPr>
      </p:pic>
      <p:pic>
        <p:nvPicPr>
          <p:cNvPr id="117" name="Gráfico 116">
            <a:extLst>
              <a:ext uri="{FF2B5EF4-FFF2-40B4-BE49-F238E27FC236}">
                <a16:creationId xmlns="" xmlns:a16="http://schemas.microsoft.com/office/drawing/2014/main" id="{0F027B40-90EB-F71D-5216-914734EAA4BC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8899058" y="5320435"/>
            <a:ext cx="627589" cy="627589"/>
          </a:xfrm>
          <a:prstGeom prst="rect">
            <a:avLst/>
          </a:prstGeom>
        </p:spPr>
      </p:pic>
      <p:pic>
        <p:nvPicPr>
          <p:cNvPr id="118" name="Gráfico 117">
            <a:extLst>
              <a:ext uri="{FF2B5EF4-FFF2-40B4-BE49-F238E27FC236}">
                <a16:creationId xmlns="" xmlns:a16="http://schemas.microsoft.com/office/drawing/2014/main" id="{4727332F-825A-82E6-5EF0-E6C5F411B8C3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0256304" y="5306188"/>
            <a:ext cx="634567" cy="634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121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="" xmlns:a16="http://schemas.microsoft.com/office/drawing/2014/main" id="{DC3FD67B-4756-469D-C28A-7B6A507736B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1" name="CaixaDeTexto 20">
            <a:extLst>
              <a:ext uri="{FF2B5EF4-FFF2-40B4-BE49-F238E27FC236}">
                <a16:creationId xmlns="" xmlns:a16="http://schemas.microsoft.com/office/drawing/2014/main" id="{9D4535D2-E0C6-D817-8A4B-5B18EF76CCEB}"/>
              </a:ext>
            </a:extLst>
          </p:cNvPr>
          <p:cNvSpPr txBox="1"/>
          <p:nvPr/>
        </p:nvSpPr>
        <p:spPr>
          <a:xfrm>
            <a:off x="4399071" y="1190356"/>
            <a:ext cx="3393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pc="300" dirty="0">
                <a:latin typeface="AMX" pitchFamily="2" charset="0"/>
                <a:cs typeface="Segoe UI Light" panose="020B0502040204020203" pitchFamily="34" charset="0"/>
              </a:rPr>
              <a:t>Principais Ícones</a:t>
            </a:r>
          </a:p>
        </p:txBody>
      </p:sp>
      <p:sp>
        <p:nvSpPr>
          <p:cNvPr id="22" name="Forma em L 21">
            <a:extLst>
              <a:ext uri="{FF2B5EF4-FFF2-40B4-BE49-F238E27FC236}">
                <a16:creationId xmlns="" xmlns:a16="http://schemas.microsoft.com/office/drawing/2014/main" id="{CBC13C6A-1FC3-7B8B-0D50-0CB38553021D}"/>
              </a:ext>
            </a:extLst>
          </p:cNvPr>
          <p:cNvSpPr/>
          <p:nvPr/>
        </p:nvSpPr>
        <p:spPr>
          <a:xfrm rot="18900000">
            <a:off x="5974080" y="1883224"/>
            <a:ext cx="243840" cy="243840"/>
          </a:xfrm>
          <a:prstGeom prst="corner">
            <a:avLst>
              <a:gd name="adj1" fmla="val 27344"/>
              <a:gd name="adj2" fmla="val 28906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5" name="CaixaDeTexto 84">
            <a:extLst>
              <a:ext uri="{FF2B5EF4-FFF2-40B4-BE49-F238E27FC236}">
                <a16:creationId xmlns="" xmlns:a16="http://schemas.microsoft.com/office/drawing/2014/main" id="{76CD7148-F834-CEE5-A343-B0DF2CF13A97}"/>
              </a:ext>
            </a:extLst>
          </p:cNvPr>
          <p:cNvSpPr txBox="1"/>
          <p:nvPr/>
        </p:nvSpPr>
        <p:spPr>
          <a:xfrm>
            <a:off x="1796477" y="2458705"/>
            <a:ext cx="119945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latin typeface="AMX" pitchFamily="2" charset="0"/>
                <a:ea typeface="Segoe UI Black" panose="020B0A02040204020203" pitchFamily="34" charset="0"/>
                <a:cs typeface="Segoe UI Black" panose="020B0A02040204020203" pitchFamily="34" charset="0"/>
              </a:rPr>
              <a:t>OFFLINE</a:t>
            </a:r>
          </a:p>
        </p:txBody>
      </p:sp>
      <p:sp>
        <p:nvSpPr>
          <p:cNvPr id="87" name="CaixaDeTexto 86">
            <a:extLst>
              <a:ext uri="{FF2B5EF4-FFF2-40B4-BE49-F238E27FC236}">
                <a16:creationId xmlns="" xmlns:a16="http://schemas.microsoft.com/office/drawing/2014/main" id="{A30D9823-4904-DA1F-ED91-DB946B2A472B}"/>
              </a:ext>
            </a:extLst>
          </p:cNvPr>
          <p:cNvSpPr txBox="1"/>
          <p:nvPr/>
        </p:nvSpPr>
        <p:spPr>
          <a:xfrm>
            <a:off x="5014658" y="2462553"/>
            <a:ext cx="8061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latin typeface="AMX" pitchFamily="2" charset="0"/>
                <a:ea typeface="Segoe UI Black" panose="020B0A02040204020203" pitchFamily="34" charset="0"/>
                <a:cs typeface="Segoe UI Black" panose="020B0A02040204020203" pitchFamily="34" charset="0"/>
              </a:rPr>
              <a:t>DIGITAL</a:t>
            </a:r>
          </a:p>
        </p:txBody>
      </p:sp>
      <p:sp>
        <p:nvSpPr>
          <p:cNvPr id="88" name="CaixaDeTexto 87">
            <a:extLst>
              <a:ext uri="{FF2B5EF4-FFF2-40B4-BE49-F238E27FC236}">
                <a16:creationId xmlns="" xmlns:a16="http://schemas.microsoft.com/office/drawing/2014/main" id="{7D1A7204-EED9-EE46-1F5E-36553499F8D6}"/>
              </a:ext>
            </a:extLst>
          </p:cNvPr>
          <p:cNvSpPr txBox="1"/>
          <p:nvPr/>
        </p:nvSpPr>
        <p:spPr>
          <a:xfrm>
            <a:off x="6496162" y="2443308"/>
            <a:ext cx="10653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latin typeface="AMX" pitchFamily="2" charset="0"/>
                <a:ea typeface="Segoe UI Black" panose="020B0A02040204020203" pitchFamily="34" charset="0"/>
                <a:cs typeface="Segoe UI Black" panose="020B0A02040204020203" pitchFamily="34" charset="0"/>
              </a:rPr>
              <a:t>REDES SOCIAIS</a:t>
            </a:r>
          </a:p>
        </p:txBody>
      </p:sp>
      <p:sp>
        <p:nvSpPr>
          <p:cNvPr id="89" name="CaixaDeTexto 88">
            <a:extLst>
              <a:ext uri="{FF2B5EF4-FFF2-40B4-BE49-F238E27FC236}">
                <a16:creationId xmlns="" xmlns:a16="http://schemas.microsoft.com/office/drawing/2014/main" id="{D5693638-A17A-B23E-2B82-5B9AF3CB5FEF}"/>
              </a:ext>
            </a:extLst>
          </p:cNvPr>
          <p:cNvSpPr txBox="1"/>
          <p:nvPr/>
        </p:nvSpPr>
        <p:spPr>
          <a:xfrm>
            <a:off x="7919235" y="2462553"/>
            <a:ext cx="13106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latin typeface="AMX" pitchFamily="2" charset="0"/>
                <a:ea typeface="Segoe UI Black" panose="020B0A02040204020203" pitchFamily="34" charset="0"/>
                <a:cs typeface="Segoe UI Black" panose="020B0A02040204020203" pitchFamily="34" charset="0"/>
              </a:rPr>
              <a:t>INTERNET/SITE</a:t>
            </a:r>
          </a:p>
        </p:txBody>
      </p:sp>
      <p:sp>
        <p:nvSpPr>
          <p:cNvPr id="90" name="CaixaDeTexto 89">
            <a:extLst>
              <a:ext uri="{FF2B5EF4-FFF2-40B4-BE49-F238E27FC236}">
                <a16:creationId xmlns="" xmlns:a16="http://schemas.microsoft.com/office/drawing/2014/main" id="{C25A5663-53A9-0ADA-6658-7446F447A2C9}"/>
              </a:ext>
            </a:extLst>
          </p:cNvPr>
          <p:cNvSpPr txBox="1"/>
          <p:nvPr/>
        </p:nvSpPr>
        <p:spPr>
          <a:xfrm>
            <a:off x="9482623" y="2462553"/>
            <a:ext cx="9018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latin typeface="AMX" pitchFamily="2" charset="0"/>
                <a:ea typeface="Segoe UI Black" panose="020B0A02040204020203" pitchFamily="34" charset="0"/>
                <a:cs typeface="Segoe UI Black" panose="020B0A02040204020203" pitchFamily="34" charset="0"/>
              </a:rPr>
              <a:t>MOBILE</a:t>
            </a:r>
          </a:p>
        </p:txBody>
      </p:sp>
      <p:sp>
        <p:nvSpPr>
          <p:cNvPr id="91" name="CaixaDeTexto 90">
            <a:extLst>
              <a:ext uri="{FF2B5EF4-FFF2-40B4-BE49-F238E27FC236}">
                <a16:creationId xmlns="" xmlns:a16="http://schemas.microsoft.com/office/drawing/2014/main" id="{8BFEA59F-2F25-F90D-60B5-B05373E42E6F}"/>
              </a:ext>
            </a:extLst>
          </p:cNvPr>
          <p:cNvSpPr txBox="1"/>
          <p:nvPr/>
        </p:nvSpPr>
        <p:spPr>
          <a:xfrm>
            <a:off x="5748849" y="4635899"/>
            <a:ext cx="9018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latin typeface="AMX" pitchFamily="2" charset="0"/>
                <a:ea typeface="Segoe UI Black" panose="020B0A02040204020203" pitchFamily="34" charset="0"/>
                <a:cs typeface="Segoe UI Black" panose="020B0A02040204020203" pitchFamily="34" charset="0"/>
              </a:rPr>
              <a:t>JORNAL</a:t>
            </a:r>
          </a:p>
        </p:txBody>
      </p:sp>
      <p:sp>
        <p:nvSpPr>
          <p:cNvPr id="92" name="CaixaDeTexto 91">
            <a:extLst>
              <a:ext uri="{FF2B5EF4-FFF2-40B4-BE49-F238E27FC236}">
                <a16:creationId xmlns="" xmlns:a16="http://schemas.microsoft.com/office/drawing/2014/main" id="{3AA1915B-EA38-5210-2B58-0A5043FAE4D0}"/>
              </a:ext>
            </a:extLst>
          </p:cNvPr>
          <p:cNvSpPr txBox="1"/>
          <p:nvPr/>
        </p:nvSpPr>
        <p:spPr>
          <a:xfrm>
            <a:off x="4284696" y="4632051"/>
            <a:ext cx="80225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latin typeface="AMX" pitchFamily="2" charset="0"/>
                <a:ea typeface="Segoe UI Black" panose="020B0A02040204020203" pitchFamily="34" charset="0"/>
                <a:cs typeface="Segoe UI Black" panose="020B0A02040204020203" pitchFamily="34" charset="0"/>
              </a:rPr>
              <a:t>REVISTA</a:t>
            </a:r>
          </a:p>
        </p:txBody>
      </p:sp>
      <p:sp>
        <p:nvSpPr>
          <p:cNvPr id="93" name="CaixaDeTexto 92">
            <a:extLst>
              <a:ext uri="{FF2B5EF4-FFF2-40B4-BE49-F238E27FC236}">
                <a16:creationId xmlns="" xmlns:a16="http://schemas.microsoft.com/office/drawing/2014/main" id="{236F5B8D-6B6F-D98D-5B94-B558CF3F19B1}"/>
              </a:ext>
            </a:extLst>
          </p:cNvPr>
          <p:cNvSpPr txBox="1"/>
          <p:nvPr/>
        </p:nvSpPr>
        <p:spPr>
          <a:xfrm>
            <a:off x="7312610" y="4632051"/>
            <a:ext cx="80225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latin typeface="AMX" pitchFamily="2" charset="0"/>
                <a:ea typeface="Segoe UI Black" panose="020B0A02040204020203" pitchFamily="34" charset="0"/>
                <a:cs typeface="Segoe UI Black" panose="020B0A02040204020203" pitchFamily="34" charset="0"/>
              </a:rPr>
              <a:t>RÁDIO</a:t>
            </a:r>
          </a:p>
        </p:txBody>
      </p:sp>
      <p:sp>
        <p:nvSpPr>
          <p:cNvPr id="94" name="CaixaDeTexto 93">
            <a:extLst>
              <a:ext uri="{FF2B5EF4-FFF2-40B4-BE49-F238E27FC236}">
                <a16:creationId xmlns="" xmlns:a16="http://schemas.microsoft.com/office/drawing/2014/main" id="{B6A590A1-FDAC-B562-71D8-3C9B13D1C8D3}"/>
              </a:ext>
            </a:extLst>
          </p:cNvPr>
          <p:cNvSpPr txBox="1"/>
          <p:nvPr/>
        </p:nvSpPr>
        <p:spPr>
          <a:xfrm>
            <a:off x="3297137" y="2458705"/>
            <a:ext cx="119945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latin typeface="AMX" pitchFamily="2" charset="0"/>
                <a:ea typeface="Segoe UI Black" panose="020B0A02040204020203" pitchFamily="34" charset="0"/>
                <a:cs typeface="Segoe UI Black" panose="020B0A02040204020203" pitchFamily="34" charset="0"/>
              </a:rPr>
              <a:t>ON / OFF</a:t>
            </a:r>
          </a:p>
        </p:txBody>
      </p:sp>
      <p:sp>
        <p:nvSpPr>
          <p:cNvPr id="95" name="CaixaDeTexto 94">
            <a:extLst>
              <a:ext uri="{FF2B5EF4-FFF2-40B4-BE49-F238E27FC236}">
                <a16:creationId xmlns="" xmlns:a16="http://schemas.microsoft.com/office/drawing/2014/main" id="{C43741BE-D240-171B-CCCC-16683E105DC8}"/>
              </a:ext>
            </a:extLst>
          </p:cNvPr>
          <p:cNvSpPr txBox="1"/>
          <p:nvPr/>
        </p:nvSpPr>
        <p:spPr>
          <a:xfrm>
            <a:off x="222780" y="2458705"/>
            <a:ext cx="119945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latin typeface="AMX" pitchFamily="2" charset="0"/>
                <a:ea typeface="Segoe UI Black" panose="020B0A02040204020203" pitchFamily="34" charset="0"/>
                <a:cs typeface="Segoe UI Black" panose="020B0A02040204020203" pitchFamily="34" charset="0"/>
              </a:rPr>
              <a:t>BRANDING</a:t>
            </a:r>
          </a:p>
        </p:txBody>
      </p:sp>
      <p:sp>
        <p:nvSpPr>
          <p:cNvPr id="96" name="CaixaDeTexto 95">
            <a:extLst>
              <a:ext uri="{FF2B5EF4-FFF2-40B4-BE49-F238E27FC236}">
                <a16:creationId xmlns="" xmlns:a16="http://schemas.microsoft.com/office/drawing/2014/main" id="{C9A2574D-3E1E-C738-ADD7-F983C8833761}"/>
              </a:ext>
            </a:extLst>
          </p:cNvPr>
          <p:cNvSpPr txBox="1"/>
          <p:nvPr/>
        </p:nvSpPr>
        <p:spPr>
          <a:xfrm>
            <a:off x="2671711" y="4635899"/>
            <a:ext cx="9018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latin typeface="AMX" pitchFamily="2" charset="0"/>
                <a:ea typeface="Segoe UI Black" panose="020B0A02040204020203" pitchFamily="34" charset="0"/>
                <a:cs typeface="Segoe UI Black" panose="020B0A02040204020203" pitchFamily="34" charset="0"/>
              </a:rPr>
              <a:t>ENDOMKT</a:t>
            </a:r>
          </a:p>
        </p:txBody>
      </p:sp>
      <p:sp>
        <p:nvSpPr>
          <p:cNvPr id="97" name="CaixaDeTexto 96">
            <a:extLst>
              <a:ext uri="{FF2B5EF4-FFF2-40B4-BE49-F238E27FC236}">
                <a16:creationId xmlns="" xmlns:a16="http://schemas.microsoft.com/office/drawing/2014/main" id="{7609F306-D9A6-8D8C-7F15-A11EBED7E16F}"/>
              </a:ext>
            </a:extLst>
          </p:cNvPr>
          <p:cNvSpPr txBox="1"/>
          <p:nvPr/>
        </p:nvSpPr>
        <p:spPr>
          <a:xfrm>
            <a:off x="8736693" y="4635899"/>
            <a:ext cx="9018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latin typeface="AMX" pitchFamily="2" charset="0"/>
                <a:ea typeface="Segoe UI Black" panose="020B0A02040204020203" pitchFamily="34" charset="0"/>
                <a:cs typeface="Segoe UI Black" panose="020B0A02040204020203" pitchFamily="34" charset="0"/>
              </a:rPr>
              <a:t>OBJETIVO</a:t>
            </a:r>
          </a:p>
        </p:txBody>
      </p:sp>
      <p:sp>
        <p:nvSpPr>
          <p:cNvPr id="98" name="CaixaDeTexto 97">
            <a:extLst>
              <a:ext uri="{FF2B5EF4-FFF2-40B4-BE49-F238E27FC236}">
                <a16:creationId xmlns="" xmlns:a16="http://schemas.microsoft.com/office/drawing/2014/main" id="{0524DDA1-B075-C606-E2DA-150BD1A693D2}"/>
              </a:ext>
            </a:extLst>
          </p:cNvPr>
          <p:cNvSpPr txBox="1"/>
          <p:nvPr/>
        </p:nvSpPr>
        <p:spPr>
          <a:xfrm>
            <a:off x="1119018" y="4635899"/>
            <a:ext cx="9018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latin typeface="AMX" pitchFamily="2" charset="0"/>
                <a:ea typeface="Segoe UI Black" panose="020B0A02040204020203" pitchFamily="34" charset="0"/>
                <a:cs typeface="Segoe UI Black" panose="020B0A02040204020203" pitchFamily="34" charset="0"/>
              </a:rPr>
              <a:t>LOJAS</a:t>
            </a:r>
          </a:p>
        </p:txBody>
      </p:sp>
      <p:sp>
        <p:nvSpPr>
          <p:cNvPr id="99" name="CaixaDeTexto 98">
            <a:extLst>
              <a:ext uri="{FF2B5EF4-FFF2-40B4-BE49-F238E27FC236}">
                <a16:creationId xmlns="" xmlns:a16="http://schemas.microsoft.com/office/drawing/2014/main" id="{1F2F9CFB-8CD5-7275-5F1E-2BAB5FE481BE}"/>
              </a:ext>
            </a:extLst>
          </p:cNvPr>
          <p:cNvSpPr txBox="1"/>
          <p:nvPr/>
        </p:nvSpPr>
        <p:spPr>
          <a:xfrm>
            <a:off x="10889981" y="2462553"/>
            <a:ext cx="9018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latin typeface="AMX" pitchFamily="2" charset="0"/>
                <a:ea typeface="Segoe UI Black" panose="020B0A02040204020203" pitchFamily="34" charset="0"/>
                <a:cs typeface="Segoe UI Black" panose="020B0A02040204020203" pitchFamily="34" charset="0"/>
              </a:rPr>
              <a:t>TRADE</a:t>
            </a:r>
          </a:p>
        </p:txBody>
      </p:sp>
      <p:sp>
        <p:nvSpPr>
          <p:cNvPr id="100" name="CaixaDeTexto 99">
            <a:extLst>
              <a:ext uri="{FF2B5EF4-FFF2-40B4-BE49-F238E27FC236}">
                <a16:creationId xmlns="" xmlns:a16="http://schemas.microsoft.com/office/drawing/2014/main" id="{85B43C4D-940F-D3B0-32D0-42816B1E759D}"/>
              </a:ext>
            </a:extLst>
          </p:cNvPr>
          <p:cNvSpPr txBox="1"/>
          <p:nvPr/>
        </p:nvSpPr>
        <p:spPr>
          <a:xfrm>
            <a:off x="10041167" y="4635899"/>
            <a:ext cx="10421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latin typeface="AMX" pitchFamily="2" charset="0"/>
                <a:ea typeface="Segoe UI Black" panose="020B0A02040204020203" pitchFamily="34" charset="0"/>
                <a:cs typeface="Segoe UI Black" panose="020B0A02040204020203" pitchFamily="34" charset="0"/>
              </a:rPr>
              <a:t>RESULTADOS</a:t>
            </a:r>
          </a:p>
        </p:txBody>
      </p:sp>
      <p:sp>
        <p:nvSpPr>
          <p:cNvPr id="101" name="TÍTULO 01">
            <a:extLst>
              <a:ext uri="{FF2B5EF4-FFF2-40B4-BE49-F238E27FC236}">
                <a16:creationId xmlns="" xmlns:a16="http://schemas.microsoft.com/office/drawing/2014/main" id="{A3C2C121-4D85-4CBE-2B45-8F12D02A77D7}"/>
              </a:ext>
            </a:extLst>
          </p:cNvPr>
          <p:cNvSpPr txBox="1"/>
          <p:nvPr/>
        </p:nvSpPr>
        <p:spPr>
          <a:xfrm>
            <a:off x="1448439" y="501995"/>
            <a:ext cx="3555176" cy="6944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500"/>
              </a:lnSpc>
            </a:pPr>
            <a:r>
              <a:rPr lang="pt-BR" sz="4400" b="1" dirty="0">
                <a:solidFill>
                  <a:srgbClr val="E2262B"/>
                </a:solidFill>
                <a:latin typeface="AMX" pitchFamily="2" charset="0"/>
                <a:ea typeface="DIN 2014 Bold" panose="020B0504020202020204" pitchFamily="34" charset="77"/>
                <a:cs typeface="Segoe UI" panose="020B0502040204020203" pitchFamily="34" charset="0"/>
              </a:rPr>
              <a:t>Ícones</a:t>
            </a:r>
          </a:p>
        </p:txBody>
      </p:sp>
      <p:pic>
        <p:nvPicPr>
          <p:cNvPr id="2" name="Imagem 1" descr="Ícone&#10;&#10;Descrição gerada automaticamente">
            <a:extLst>
              <a:ext uri="{FF2B5EF4-FFF2-40B4-BE49-F238E27FC236}">
                <a16:creationId xmlns="" xmlns:a16="http://schemas.microsoft.com/office/drawing/2014/main" id="{7B764B67-C801-4C0D-ED65-14225EA923E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9636" y="90034"/>
            <a:ext cx="945102" cy="852854"/>
          </a:xfrm>
          <a:prstGeom prst="rect">
            <a:avLst/>
          </a:prstGeom>
        </p:spPr>
      </p:pic>
      <p:pic>
        <p:nvPicPr>
          <p:cNvPr id="3" name="Gráfico 2">
            <a:extLst>
              <a:ext uri="{FF2B5EF4-FFF2-40B4-BE49-F238E27FC236}">
                <a16:creationId xmlns="" xmlns:a16="http://schemas.microsoft.com/office/drawing/2014/main" id="{E6A94D98-23ED-9901-3FDE-7C66D63416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0528" y="3138695"/>
            <a:ext cx="641168" cy="641168"/>
          </a:xfrm>
          <a:prstGeom prst="rect">
            <a:avLst/>
          </a:prstGeom>
        </p:spPr>
      </p:pic>
      <p:pic>
        <p:nvPicPr>
          <p:cNvPr id="23" name="Gráfico 22">
            <a:extLst>
              <a:ext uri="{FF2B5EF4-FFF2-40B4-BE49-F238E27FC236}">
                <a16:creationId xmlns="" xmlns:a16="http://schemas.microsoft.com/office/drawing/2014/main" id="{0C9C753F-7927-7CBE-DDC6-D6767257245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055276" y="3163718"/>
            <a:ext cx="623338" cy="623338"/>
          </a:xfrm>
          <a:prstGeom prst="rect">
            <a:avLst/>
          </a:prstGeom>
        </p:spPr>
      </p:pic>
      <p:pic>
        <p:nvPicPr>
          <p:cNvPr id="102" name="Gráfico 101">
            <a:extLst>
              <a:ext uri="{FF2B5EF4-FFF2-40B4-BE49-F238E27FC236}">
                <a16:creationId xmlns="" xmlns:a16="http://schemas.microsoft.com/office/drawing/2014/main" id="{0C478ECD-D1D0-96DA-71B4-CF1C5AD2A5A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507768" y="3055863"/>
            <a:ext cx="824307" cy="824307"/>
          </a:xfrm>
          <a:prstGeom prst="rect">
            <a:avLst/>
          </a:prstGeom>
        </p:spPr>
      </p:pic>
      <p:pic>
        <p:nvPicPr>
          <p:cNvPr id="103" name="Gráfico 102">
            <a:extLst>
              <a:ext uri="{FF2B5EF4-FFF2-40B4-BE49-F238E27FC236}">
                <a16:creationId xmlns="" xmlns:a16="http://schemas.microsoft.com/office/drawing/2014/main" id="{81272576-7CE1-5298-AAD7-A26E71B3615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095086" y="3123092"/>
            <a:ext cx="733790" cy="733790"/>
          </a:xfrm>
          <a:prstGeom prst="rect">
            <a:avLst/>
          </a:prstGeom>
        </p:spPr>
      </p:pic>
      <p:pic>
        <p:nvPicPr>
          <p:cNvPr id="105" name="Gráfico 104">
            <a:extLst>
              <a:ext uri="{FF2B5EF4-FFF2-40B4-BE49-F238E27FC236}">
                <a16:creationId xmlns="" xmlns:a16="http://schemas.microsoft.com/office/drawing/2014/main" id="{FD563817-6166-DE39-0BD0-5E8875C8787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691399" y="3138695"/>
            <a:ext cx="612531" cy="612531"/>
          </a:xfrm>
          <a:prstGeom prst="rect">
            <a:avLst/>
          </a:prstGeom>
        </p:spPr>
      </p:pic>
      <p:pic>
        <p:nvPicPr>
          <p:cNvPr id="106" name="Gráfico 105">
            <a:extLst>
              <a:ext uri="{FF2B5EF4-FFF2-40B4-BE49-F238E27FC236}">
                <a16:creationId xmlns="" xmlns:a16="http://schemas.microsoft.com/office/drawing/2014/main" id="{BAF8FAC2-8FCA-77F3-1EB4-0EF5817598E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225827" y="3138695"/>
            <a:ext cx="617946" cy="617946"/>
          </a:xfrm>
          <a:prstGeom prst="rect">
            <a:avLst/>
          </a:prstGeom>
        </p:spPr>
      </p:pic>
      <p:pic>
        <p:nvPicPr>
          <p:cNvPr id="107" name="Gráfico 106">
            <a:extLst>
              <a:ext uri="{FF2B5EF4-FFF2-40B4-BE49-F238E27FC236}">
                <a16:creationId xmlns="" xmlns:a16="http://schemas.microsoft.com/office/drawing/2014/main" id="{D953E1C1-2B02-E2A6-1DC9-C81FE5ED1DF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9659819" y="3120767"/>
            <a:ext cx="677023" cy="677023"/>
          </a:xfrm>
          <a:prstGeom prst="rect">
            <a:avLst/>
          </a:prstGeom>
        </p:spPr>
      </p:pic>
      <p:pic>
        <p:nvPicPr>
          <p:cNvPr id="109" name="Gráfico 108">
            <a:extLst>
              <a:ext uri="{FF2B5EF4-FFF2-40B4-BE49-F238E27FC236}">
                <a16:creationId xmlns="" xmlns:a16="http://schemas.microsoft.com/office/drawing/2014/main" id="{7E697983-B091-6E6E-71DF-437EBB583389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0982534" y="3040044"/>
            <a:ext cx="747012" cy="747012"/>
          </a:xfrm>
          <a:prstGeom prst="rect">
            <a:avLst/>
          </a:prstGeom>
        </p:spPr>
      </p:pic>
      <p:pic>
        <p:nvPicPr>
          <p:cNvPr id="110" name="Gráfico 109">
            <a:extLst>
              <a:ext uri="{FF2B5EF4-FFF2-40B4-BE49-F238E27FC236}">
                <a16:creationId xmlns="" xmlns:a16="http://schemas.microsoft.com/office/drawing/2014/main" id="{9D409A80-194B-1BAD-47F9-5E7181F99D7C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263095" y="5353581"/>
            <a:ext cx="596044" cy="596044"/>
          </a:xfrm>
          <a:prstGeom prst="rect">
            <a:avLst/>
          </a:prstGeom>
        </p:spPr>
      </p:pic>
      <p:pic>
        <p:nvPicPr>
          <p:cNvPr id="111" name="Gráfico 110">
            <a:extLst>
              <a:ext uri="{FF2B5EF4-FFF2-40B4-BE49-F238E27FC236}">
                <a16:creationId xmlns="" xmlns:a16="http://schemas.microsoft.com/office/drawing/2014/main" id="{62C595A8-B0E0-C14B-CC62-1EBDA0334138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808472" y="5324512"/>
            <a:ext cx="635170" cy="635170"/>
          </a:xfrm>
          <a:prstGeom prst="rect">
            <a:avLst/>
          </a:prstGeom>
        </p:spPr>
      </p:pic>
      <p:pic>
        <p:nvPicPr>
          <p:cNvPr id="112" name="Gráfico 111">
            <a:extLst>
              <a:ext uri="{FF2B5EF4-FFF2-40B4-BE49-F238E27FC236}">
                <a16:creationId xmlns="" xmlns:a16="http://schemas.microsoft.com/office/drawing/2014/main" id="{C0095281-43D9-F4AF-975F-1DD909ECE471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4332075" y="5270349"/>
            <a:ext cx="711324" cy="711324"/>
          </a:xfrm>
          <a:prstGeom prst="rect">
            <a:avLst/>
          </a:prstGeom>
        </p:spPr>
      </p:pic>
      <p:pic>
        <p:nvPicPr>
          <p:cNvPr id="114" name="Gráfico 113">
            <a:extLst>
              <a:ext uri="{FF2B5EF4-FFF2-40B4-BE49-F238E27FC236}">
                <a16:creationId xmlns="" xmlns:a16="http://schemas.microsoft.com/office/drawing/2014/main" id="{319F5228-F04A-C150-65B8-735372FE56C6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5844932" y="5271974"/>
            <a:ext cx="709699" cy="709699"/>
          </a:xfrm>
          <a:prstGeom prst="rect">
            <a:avLst/>
          </a:prstGeom>
        </p:spPr>
      </p:pic>
      <p:pic>
        <p:nvPicPr>
          <p:cNvPr id="116" name="Gráfico 115">
            <a:extLst>
              <a:ext uri="{FF2B5EF4-FFF2-40B4-BE49-F238E27FC236}">
                <a16:creationId xmlns="" xmlns:a16="http://schemas.microsoft.com/office/drawing/2014/main" id="{10F2CFE5-71CC-6D34-BDC1-5F143309BCD9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422385" y="5279769"/>
            <a:ext cx="692483" cy="692483"/>
          </a:xfrm>
          <a:prstGeom prst="rect">
            <a:avLst/>
          </a:prstGeom>
        </p:spPr>
      </p:pic>
      <p:pic>
        <p:nvPicPr>
          <p:cNvPr id="117" name="Gráfico 116">
            <a:extLst>
              <a:ext uri="{FF2B5EF4-FFF2-40B4-BE49-F238E27FC236}">
                <a16:creationId xmlns="" xmlns:a16="http://schemas.microsoft.com/office/drawing/2014/main" id="{0F027B40-90EB-F71D-5216-914734EAA4BC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8899058" y="5320435"/>
            <a:ext cx="627589" cy="627589"/>
          </a:xfrm>
          <a:prstGeom prst="rect">
            <a:avLst/>
          </a:prstGeom>
        </p:spPr>
      </p:pic>
      <p:pic>
        <p:nvPicPr>
          <p:cNvPr id="118" name="Gráfico 117">
            <a:extLst>
              <a:ext uri="{FF2B5EF4-FFF2-40B4-BE49-F238E27FC236}">
                <a16:creationId xmlns="" xmlns:a16="http://schemas.microsoft.com/office/drawing/2014/main" id="{4727332F-825A-82E6-5EF0-E6C5F411B8C3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0256304" y="5306188"/>
            <a:ext cx="634567" cy="634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239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="" xmlns:a16="http://schemas.microsoft.com/office/drawing/2014/main" id="{DC3FD67B-4756-469D-C28A-7B6A507736B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101" name="TÍTULO 01">
            <a:extLst>
              <a:ext uri="{FF2B5EF4-FFF2-40B4-BE49-F238E27FC236}">
                <a16:creationId xmlns="" xmlns:a16="http://schemas.microsoft.com/office/drawing/2014/main" id="{A3C2C121-4D85-4CBE-2B45-8F12D02A77D7}"/>
              </a:ext>
            </a:extLst>
          </p:cNvPr>
          <p:cNvSpPr txBox="1"/>
          <p:nvPr/>
        </p:nvSpPr>
        <p:spPr>
          <a:xfrm>
            <a:off x="1448438" y="501995"/>
            <a:ext cx="5582315" cy="669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500"/>
              </a:lnSpc>
            </a:pPr>
            <a:r>
              <a:rPr lang="pt-BR" sz="4400" b="1" dirty="0">
                <a:solidFill>
                  <a:srgbClr val="E2262B"/>
                </a:solidFill>
                <a:latin typeface="AMX" pitchFamily="2" charset="0"/>
                <a:ea typeface="DIN 2014 Bold" panose="020B0504020202020204" pitchFamily="34" charset="77"/>
                <a:cs typeface="Segoe UI" panose="020B0502040204020203" pitchFamily="34" charset="0"/>
              </a:rPr>
              <a:t>Edição de ícones</a:t>
            </a:r>
          </a:p>
        </p:txBody>
      </p:sp>
      <p:pic>
        <p:nvPicPr>
          <p:cNvPr id="40" name="Imagem 39">
            <a:extLst>
              <a:ext uri="{FF2B5EF4-FFF2-40B4-BE49-F238E27FC236}">
                <a16:creationId xmlns="" xmlns:a16="http://schemas.microsoft.com/office/drawing/2014/main" id="{86746D8D-B74D-A779-7F61-CDF593CD94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701" t="2557" r="43632" b="86454"/>
          <a:stretch/>
        </p:blipFill>
        <p:spPr>
          <a:xfrm>
            <a:off x="5166081" y="3453994"/>
            <a:ext cx="1211580" cy="784860"/>
          </a:xfrm>
          <a:prstGeom prst="roundRect">
            <a:avLst/>
          </a:prstGeom>
        </p:spPr>
      </p:pic>
      <p:grpSp>
        <p:nvGrpSpPr>
          <p:cNvPr id="41" name="Agrupar 40">
            <a:extLst>
              <a:ext uri="{FF2B5EF4-FFF2-40B4-BE49-F238E27FC236}">
                <a16:creationId xmlns="" xmlns:a16="http://schemas.microsoft.com/office/drawing/2014/main" id="{8C6631E7-A3F3-FA72-3973-5C9E0DDB9751}"/>
              </a:ext>
            </a:extLst>
          </p:cNvPr>
          <p:cNvGrpSpPr/>
          <p:nvPr/>
        </p:nvGrpSpPr>
        <p:grpSpPr>
          <a:xfrm rot="5400000">
            <a:off x="6587772" y="3601940"/>
            <a:ext cx="123280" cy="406400"/>
            <a:chOff x="2927350" y="3530600"/>
            <a:chExt cx="123280" cy="406400"/>
          </a:xfrm>
        </p:grpSpPr>
        <p:sp>
          <p:nvSpPr>
            <p:cNvPr id="42" name="Shape 6695">
              <a:extLst>
                <a:ext uri="{FF2B5EF4-FFF2-40B4-BE49-F238E27FC236}">
                  <a16:creationId xmlns="" xmlns:a16="http://schemas.microsoft.com/office/drawing/2014/main" id="{4940C5E7-AC53-97D5-2FD1-956A6C2265A5}"/>
                </a:ext>
              </a:extLst>
            </p:cNvPr>
            <p:cNvSpPr/>
            <p:nvPr/>
          </p:nvSpPr>
          <p:spPr>
            <a:xfrm>
              <a:off x="2984500" y="3873500"/>
              <a:ext cx="12700" cy="254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ubicBezTo>
                    <a:pt x="0" y="2160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10101"/>
            </a:solidFill>
            <a:ln w="12700">
              <a:miter lim="400000"/>
            </a:ln>
          </p:spPr>
          <p:txBody>
            <a:bodyPr lIns="19050" tIns="19050" rIns="19050" bIns="19050" anchor="ctr"/>
            <a:lstStyle/>
            <a:p>
              <a:pPr defTabSz="2286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/>
            </a:p>
          </p:txBody>
        </p:sp>
        <p:sp>
          <p:nvSpPr>
            <p:cNvPr id="43" name="Shape 6696">
              <a:extLst>
                <a:ext uri="{FF2B5EF4-FFF2-40B4-BE49-F238E27FC236}">
                  <a16:creationId xmlns="" xmlns:a16="http://schemas.microsoft.com/office/drawing/2014/main" id="{F3D38DA4-D254-EA98-5376-1807A404D893}"/>
                </a:ext>
              </a:extLst>
            </p:cNvPr>
            <p:cNvSpPr/>
            <p:nvPr/>
          </p:nvSpPr>
          <p:spPr>
            <a:xfrm>
              <a:off x="2984500" y="3644900"/>
              <a:ext cx="12700" cy="254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ubicBezTo>
                    <a:pt x="0" y="2160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10101"/>
            </a:solidFill>
            <a:ln w="12700">
              <a:miter lim="400000"/>
            </a:ln>
          </p:spPr>
          <p:txBody>
            <a:bodyPr lIns="19050" tIns="19050" rIns="19050" bIns="19050" anchor="ctr"/>
            <a:lstStyle/>
            <a:p>
              <a:pPr defTabSz="2286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/>
            </a:p>
          </p:txBody>
        </p:sp>
        <p:sp>
          <p:nvSpPr>
            <p:cNvPr id="44" name="Shape 6697">
              <a:extLst>
                <a:ext uri="{FF2B5EF4-FFF2-40B4-BE49-F238E27FC236}">
                  <a16:creationId xmlns="" xmlns:a16="http://schemas.microsoft.com/office/drawing/2014/main" id="{E77B1217-A4B6-0AE5-EA66-21812173A137}"/>
                </a:ext>
              </a:extLst>
            </p:cNvPr>
            <p:cNvSpPr/>
            <p:nvPr/>
          </p:nvSpPr>
          <p:spPr>
            <a:xfrm>
              <a:off x="2984500" y="3835400"/>
              <a:ext cx="12700" cy="254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ubicBezTo>
                    <a:pt x="0" y="2160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10101"/>
            </a:solidFill>
            <a:ln w="12700">
              <a:miter lim="400000"/>
            </a:ln>
          </p:spPr>
          <p:txBody>
            <a:bodyPr lIns="19050" tIns="19050" rIns="19050" bIns="19050" anchor="ctr"/>
            <a:lstStyle/>
            <a:p>
              <a:pPr defTabSz="2286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/>
            </a:p>
          </p:txBody>
        </p:sp>
        <p:sp>
          <p:nvSpPr>
            <p:cNvPr id="45" name="Shape 6698">
              <a:extLst>
                <a:ext uri="{FF2B5EF4-FFF2-40B4-BE49-F238E27FC236}">
                  <a16:creationId xmlns="" xmlns:a16="http://schemas.microsoft.com/office/drawing/2014/main" id="{D2D58070-1F22-6887-DA9F-2569244AA02A}"/>
                </a:ext>
              </a:extLst>
            </p:cNvPr>
            <p:cNvSpPr/>
            <p:nvPr/>
          </p:nvSpPr>
          <p:spPr>
            <a:xfrm>
              <a:off x="2984500" y="3759200"/>
              <a:ext cx="12700" cy="254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ubicBezTo>
                    <a:pt x="0" y="2160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10101"/>
            </a:solidFill>
            <a:ln w="12700">
              <a:miter lim="400000"/>
            </a:ln>
          </p:spPr>
          <p:txBody>
            <a:bodyPr lIns="19050" tIns="19050" rIns="19050" bIns="19050" anchor="ctr"/>
            <a:lstStyle/>
            <a:p>
              <a:pPr defTabSz="2286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/>
            </a:p>
          </p:txBody>
        </p:sp>
        <p:sp>
          <p:nvSpPr>
            <p:cNvPr id="46" name="Shape 6699">
              <a:extLst>
                <a:ext uri="{FF2B5EF4-FFF2-40B4-BE49-F238E27FC236}">
                  <a16:creationId xmlns="" xmlns:a16="http://schemas.microsoft.com/office/drawing/2014/main" id="{C3CD8C90-4066-7EDC-3B6A-8ACFC8125590}"/>
                </a:ext>
              </a:extLst>
            </p:cNvPr>
            <p:cNvSpPr/>
            <p:nvPr/>
          </p:nvSpPr>
          <p:spPr>
            <a:xfrm>
              <a:off x="2984500" y="3606800"/>
              <a:ext cx="12700" cy="254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ubicBezTo>
                    <a:pt x="0" y="2160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10101"/>
            </a:solidFill>
            <a:ln w="12700">
              <a:miter lim="400000"/>
            </a:ln>
          </p:spPr>
          <p:txBody>
            <a:bodyPr lIns="19050" tIns="19050" rIns="19050" bIns="19050" anchor="ctr"/>
            <a:lstStyle/>
            <a:p>
              <a:pPr defTabSz="2286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/>
            </a:p>
          </p:txBody>
        </p:sp>
        <p:sp>
          <p:nvSpPr>
            <p:cNvPr id="47" name="Shape 6700">
              <a:extLst>
                <a:ext uri="{FF2B5EF4-FFF2-40B4-BE49-F238E27FC236}">
                  <a16:creationId xmlns="" xmlns:a16="http://schemas.microsoft.com/office/drawing/2014/main" id="{DE5DE589-ED71-55DB-CC04-4F40CC6FD2B4}"/>
                </a:ext>
              </a:extLst>
            </p:cNvPr>
            <p:cNvSpPr/>
            <p:nvPr/>
          </p:nvSpPr>
          <p:spPr>
            <a:xfrm>
              <a:off x="2984500" y="3797300"/>
              <a:ext cx="12700" cy="254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ubicBezTo>
                    <a:pt x="0" y="2160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10101"/>
            </a:solidFill>
            <a:ln w="12700">
              <a:miter lim="400000"/>
            </a:ln>
          </p:spPr>
          <p:txBody>
            <a:bodyPr lIns="19050" tIns="19050" rIns="19050" bIns="19050" anchor="ctr"/>
            <a:lstStyle/>
            <a:p>
              <a:pPr defTabSz="2286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/>
            </a:p>
          </p:txBody>
        </p:sp>
        <p:sp>
          <p:nvSpPr>
            <p:cNvPr id="48" name="Shape 6701">
              <a:extLst>
                <a:ext uri="{FF2B5EF4-FFF2-40B4-BE49-F238E27FC236}">
                  <a16:creationId xmlns="" xmlns:a16="http://schemas.microsoft.com/office/drawing/2014/main" id="{549CC8D8-C8FD-F953-5685-5DD872AA0979}"/>
                </a:ext>
              </a:extLst>
            </p:cNvPr>
            <p:cNvSpPr/>
            <p:nvPr/>
          </p:nvSpPr>
          <p:spPr>
            <a:xfrm>
              <a:off x="2984500" y="3721100"/>
              <a:ext cx="12700" cy="254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ubicBezTo>
                    <a:pt x="0" y="2160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10101"/>
            </a:solidFill>
            <a:ln w="12700">
              <a:miter lim="400000"/>
            </a:ln>
          </p:spPr>
          <p:txBody>
            <a:bodyPr lIns="19050" tIns="19050" rIns="19050" bIns="19050" anchor="ctr"/>
            <a:lstStyle/>
            <a:p>
              <a:pPr defTabSz="2286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/>
            </a:p>
          </p:txBody>
        </p:sp>
        <p:sp>
          <p:nvSpPr>
            <p:cNvPr id="49" name="Shape 6702">
              <a:extLst>
                <a:ext uri="{FF2B5EF4-FFF2-40B4-BE49-F238E27FC236}">
                  <a16:creationId xmlns="" xmlns:a16="http://schemas.microsoft.com/office/drawing/2014/main" id="{3385D0E7-A194-89F5-D132-A3511B1A8084}"/>
                </a:ext>
              </a:extLst>
            </p:cNvPr>
            <p:cNvSpPr/>
            <p:nvPr/>
          </p:nvSpPr>
          <p:spPr>
            <a:xfrm>
              <a:off x="2984500" y="3568700"/>
              <a:ext cx="12700" cy="254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ubicBezTo>
                    <a:pt x="0" y="2160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10101"/>
            </a:solidFill>
            <a:ln w="12700">
              <a:miter lim="400000"/>
            </a:ln>
          </p:spPr>
          <p:txBody>
            <a:bodyPr lIns="19050" tIns="19050" rIns="19050" bIns="19050" anchor="ctr"/>
            <a:lstStyle/>
            <a:p>
              <a:pPr defTabSz="2286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/>
            </a:p>
          </p:txBody>
        </p:sp>
        <p:sp>
          <p:nvSpPr>
            <p:cNvPr id="50" name="Shape 6703">
              <a:extLst>
                <a:ext uri="{FF2B5EF4-FFF2-40B4-BE49-F238E27FC236}">
                  <a16:creationId xmlns="" xmlns:a16="http://schemas.microsoft.com/office/drawing/2014/main" id="{EC787C89-C0C9-0609-07FF-450277097C01}"/>
                </a:ext>
              </a:extLst>
            </p:cNvPr>
            <p:cNvSpPr/>
            <p:nvPr/>
          </p:nvSpPr>
          <p:spPr>
            <a:xfrm>
              <a:off x="2984500" y="3911600"/>
              <a:ext cx="12700" cy="254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ubicBezTo>
                    <a:pt x="0" y="2160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10101"/>
            </a:solidFill>
            <a:ln w="12700">
              <a:miter lim="400000"/>
            </a:ln>
          </p:spPr>
          <p:txBody>
            <a:bodyPr lIns="19050" tIns="19050" rIns="19050" bIns="19050" anchor="ctr"/>
            <a:lstStyle/>
            <a:p>
              <a:pPr defTabSz="2286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/>
            </a:p>
          </p:txBody>
        </p:sp>
        <p:sp>
          <p:nvSpPr>
            <p:cNvPr id="51" name="Shape 6704">
              <a:extLst>
                <a:ext uri="{FF2B5EF4-FFF2-40B4-BE49-F238E27FC236}">
                  <a16:creationId xmlns="" xmlns:a16="http://schemas.microsoft.com/office/drawing/2014/main" id="{1C620F36-C4A6-165A-FBE5-2834854933E6}"/>
                </a:ext>
              </a:extLst>
            </p:cNvPr>
            <p:cNvSpPr/>
            <p:nvPr/>
          </p:nvSpPr>
          <p:spPr>
            <a:xfrm>
              <a:off x="2984500" y="3683000"/>
              <a:ext cx="12700" cy="254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ubicBezTo>
                    <a:pt x="0" y="2160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10101"/>
            </a:solidFill>
            <a:ln w="12700">
              <a:miter lim="400000"/>
            </a:ln>
          </p:spPr>
          <p:txBody>
            <a:bodyPr lIns="19050" tIns="19050" rIns="19050" bIns="19050" anchor="ctr"/>
            <a:lstStyle/>
            <a:p>
              <a:pPr defTabSz="2286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/>
            </a:p>
          </p:txBody>
        </p:sp>
        <p:sp>
          <p:nvSpPr>
            <p:cNvPr id="52" name="Shape 6705">
              <a:extLst>
                <a:ext uri="{FF2B5EF4-FFF2-40B4-BE49-F238E27FC236}">
                  <a16:creationId xmlns="" xmlns:a16="http://schemas.microsoft.com/office/drawing/2014/main" id="{9433EC81-76B3-7D39-B1ED-12F7B05595F6}"/>
                </a:ext>
              </a:extLst>
            </p:cNvPr>
            <p:cNvSpPr/>
            <p:nvPr/>
          </p:nvSpPr>
          <p:spPr>
            <a:xfrm>
              <a:off x="2927350" y="3530600"/>
              <a:ext cx="123280" cy="679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73" y="21600"/>
                  </a:moveTo>
                  <a:lnTo>
                    <a:pt x="9687" y="6887"/>
                  </a:lnTo>
                  <a:lnTo>
                    <a:pt x="9687" y="8069"/>
                  </a:lnTo>
                  <a:lnTo>
                    <a:pt x="11913" y="8069"/>
                  </a:lnTo>
                  <a:lnTo>
                    <a:pt x="11913" y="6887"/>
                  </a:lnTo>
                  <a:lnTo>
                    <a:pt x="20027" y="21600"/>
                  </a:lnTo>
                  <a:lnTo>
                    <a:pt x="21600" y="18452"/>
                  </a:lnTo>
                  <a:lnTo>
                    <a:pt x="11587" y="0"/>
                  </a:lnTo>
                  <a:lnTo>
                    <a:pt x="10013" y="0"/>
                  </a:lnTo>
                  <a:lnTo>
                    <a:pt x="0" y="18452"/>
                  </a:lnTo>
                  <a:cubicBezTo>
                    <a:pt x="0" y="18452"/>
                    <a:pt x="1573" y="21600"/>
                    <a:pt x="1573" y="21600"/>
                  </a:cubicBezTo>
                  <a:close/>
                </a:path>
              </a:pathLst>
            </a:custGeom>
            <a:solidFill>
              <a:srgbClr val="010101"/>
            </a:solidFill>
            <a:ln w="12700">
              <a:miter lim="400000"/>
            </a:ln>
          </p:spPr>
          <p:txBody>
            <a:bodyPr lIns="19050" tIns="19050" rIns="19050" bIns="19050" anchor="ctr"/>
            <a:lstStyle/>
            <a:p>
              <a:pPr defTabSz="2286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/>
            </a:p>
          </p:txBody>
        </p:sp>
      </p:grpSp>
      <p:grpSp>
        <p:nvGrpSpPr>
          <p:cNvPr id="53" name="Agrupar 52">
            <a:extLst>
              <a:ext uri="{FF2B5EF4-FFF2-40B4-BE49-F238E27FC236}">
                <a16:creationId xmlns="" xmlns:a16="http://schemas.microsoft.com/office/drawing/2014/main" id="{9B4A8ED0-6D0F-F4E7-1458-23E236F14CDA}"/>
              </a:ext>
            </a:extLst>
          </p:cNvPr>
          <p:cNvGrpSpPr/>
          <p:nvPr/>
        </p:nvGrpSpPr>
        <p:grpSpPr>
          <a:xfrm rot="16200000" flipH="1">
            <a:off x="4822126" y="3609392"/>
            <a:ext cx="123280" cy="406400"/>
            <a:chOff x="2927350" y="3530600"/>
            <a:chExt cx="123280" cy="406400"/>
          </a:xfrm>
        </p:grpSpPr>
        <p:sp>
          <p:nvSpPr>
            <p:cNvPr id="54" name="Shape 6695">
              <a:extLst>
                <a:ext uri="{FF2B5EF4-FFF2-40B4-BE49-F238E27FC236}">
                  <a16:creationId xmlns="" xmlns:a16="http://schemas.microsoft.com/office/drawing/2014/main" id="{52911985-F846-EC82-E4D1-58DDB71EE089}"/>
                </a:ext>
              </a:extLst>
            </p:cNvPr>
            <p:cNvSpPr/>
            <p:nvPr/>
          </p:nvSpPr>
          <p:spPr>
            <a:xfrm>
              <a:off x="2984500" y="3873500"/>
              <a:ext cx="12700" cy="254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ubicBezTo>
                    <a:pt x="0" y="2160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10101"/>
            </a:solidFill>
            <a:ln w="12700">
              <a:miter lim="400000"/>
            </a:ln>
          </p:spPr>
          <p:txBody>
            <a:bodyPr lIns="19050" tIns="19050" rIns="19050" bIns="19050" anchor="ctr"/>
            <a:lstStyle/>
            <a:p>
              <a:pPr defTabSz="2286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/>
            </a:p>
          </p:txBody>
        </p:sp>
        <p:sp>
          <p:nvSpPr>
            <p:cNvPr id="55" name="Shape 6696">
              <a:extLst>
                <a:ext uri="{FF2B5EF4-FFF2-40B4-BE49-F238E27FC236}">
                  <a16:creationId xmlns="" xmlns:a16="http://schemas.microsoft.com/office/drawing/2014/main" id="{BB37A984-342C-CE8A-5F86-57D4AA9D4052}"/>
                </a:ext>
              </a:extLst>
            </p:cNvPr>
            <p:cNvSpPr/>
            <p:nvPr/>
          </p:nvSpPr>
          <p:spPr>
            <a:xfrm>
              <a:off x="2984500" y="3644900"/>
              <a:ext cx="12700" cy="254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ubicBezTo>
                    <a:pt x="0" y="2160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10101"/>
            </a:solidFill>
            <a:ln w="12700">
              <a:miter lim="400000"/>
            </a:ln>
          </p:spPr>
          <p:txBody>
            <a:bodyPr lIns="19050" tIns="19050" rIns="19050" bIns="19050" anchor="ctr"/>
            <a:lstStyle/>
            <a:p>
              <a:pPr defTabSz="2286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/>
            </a:p>
          </p:txBody>
        </p:sp>
        <p:sp>
          <p:nvSpPr>
            <p:cNvPr id="56" name="Shape 6697">
              <a:extLst>
                <a:ext uri="{FF2B5EF4-FFF2-40B4-BE49-F238E27FC236}">
                  <a16:creationId xmlns="" xmlns:a16="http://schemas.microsoft.com/office/drawing/2014/main" id="{EF6D706D-F6F0-B447-3AD8-4DA98DCE4540}"/>
                </a:ext>
              </a:extLst>
            </p:cNvPr>
            <p:cNvSpPr/>
            <p:nvPr/>
          </p:nvSpPr>
          <p:spPr>
            <a:xfrm>
              <a:off x="2984500" y="3835400"/>
              <a:ext cx="12700" cy="254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ubicBezTo>
                    <a:pt x="0" y="2160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10101"/>
            </a:solidFill>
            <a:ln w="12700">
              <a:miter lim="400000"/>
            </a:ln>
          </p:spPr>
          <p:txBody>
            <a:bodyPr lIns="19050" tIns="19050" rIns="19050" bIns="19050" anchor="ctr"/>
            <a:lstStyle/>
            <a:p>
              <a:pPr defTabSz="2286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/>
            </a:p>
          </p:txBody>
        </p:sp>
        <p:sp>
          <p:nvSpPr>
            <p:cNvPr id="57" name="Shape 6698">
              <a:extLst>
                <a:ext uri="{FF2B5EF4-FFF2-40B4-BE49-F238E27FC236}">
                  <a16:creationId xmlns="" xmlns:a16="http://schemas.microsoft.com/office/drawing/2014/main" id="{7509E230-A606-1028-0E0A-151F9011023F}"/>
                </a:ext>
              </a:extLst>
            </p:cNvPr>
            <p:cNvSpPr/>
            <p:nvPr/>
          </p:nvSpPr>
          <p:spPr>
            <a:xfrm>
              <a:off x="2984500" y="3759200"/>
              <a:ext cx="12700" cy="254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ubicBezTo>
                    <a:pt x="0" y="2160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10101"/>
            </a:solidFill>
            <a:ln w="12700">
              <a:miter lim="400000"/>
            </a:ln>
          </p:spPr>
          <p:txBody>
            <a:bodyPr lIns="19050" tIns="19050" rIns="19050" bIns="19050" anchor="ctr"/>
            <a:lstStyle/>
            <a:p>
              <a:pPr defTabSz="2286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/>
            </a:p>
          </p:txBody>
        </p:sp>
        <p:sp>
          <p:nvSpPr>
            <p:cNvPr id="58" name="Shape 6699">
              <a:extLst>
                <a:ext uri="{FF2B5EF4-FFF2-40B4-BE49-F238E27FC236}">
                  <a16:creationId xmlns="" xmlns:a16="http://schemas.microsoft.com/office/drawing/2014/main" id="{479F5F8D-6472-A03C-973E-44DE3D4191A5}"/>
                </a:ext>
              </a:extLst>
            </p:cNvPr>
            <p:cNvSpPr/>
            <p:nvPr/>
          </p:nvSpPr>
          <p:spPr>
            <a:xfrm>
              <a:off x="2984500" y="3606800"/>
              <a:ext cx="12700" cy="254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ubicBezTo>
                    <a:pt x="0" y="2160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10101"/>
            </a:solidFill>
            <a:ln w="12700">
              <a:miter lim="400000"/>
            </a:ln>
          </p:spPr>
          <p:txBody>
            <a:bodyPr lIns="19050" tIns="19050" rIns="19050" bIns="19050" anchor="ctr"/>
            <a:lstStyle/>
            <a:p>
              <a:pPr defTabSz="2286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/>
            </a:p>
          </p:txBody>
        </p:sp>
        <p:sp>
          <p:nvSpPr>
            <p:cNvPr id="59" name="Shape 6700">
              <a:extLst>
                <a:ext uri="{FF2B5EF4-FFF2-40B4-BE49-F238E27FC236}">
                  <a16:creationId xmlns="" xmlns:a16="http://schemas.microsoft.com/office/drawing/2014/main" id="{3DA4676E-910D-7474-C99A-B60F0501A431}"/>
                </a:ext>
              </a:extLst>
            </p:cNvPr>
            <p:cNvSpPr/>
            <p:nvPr/>
          </p:nvSpPr>
          <p:spPr>
            <a:xfrm>
              <a:off x="2984500" y="3797300"/>
              <a:ext cx="12700" cy="254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ubicBezTo>
                    <a:pt x="0" y="2160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10101"/>
            </a:solidFill>
            <a:ln w="12700">
              <a:miter lim="400000"/>
            </a:ln>
          </p:spPr>
          <p:txBody>
            <a:bodyPr lIns="19050" tIns="19050" rIns="19050" bIns="19050" anchor="ctr"/>
            <a:lstStyle/>
            <a:p>
              <a:pPr defTabSz="2286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/>
            </a:p>
          </p:txBody>
        </p:sp>
        <p:sp>
          <p:nvSpPr>
            <p:cNvPr id="60" name="Shape 6701">
              <a:extLst>
                <a:ext uri="{FF2B5EF4-FFF2-40B4-BE49-F238E27FC236}">
                  <a16:creationId xmlns="" xmlns:a16="http://schemas.microsoft.com/office/drawing/2014/main" id="{6AC59CF9-C44D-8252-5E1F-F1A010A91F76}"/>
                </a:ext>
              </a:extLst>
            </p:cNvPr>
            <p:cNvSpPr/>
            <p:nvPr/>
          </p:nvSpPr>
          <p:spPr>
            <a:xfrm>
              <a:off x="2984500" y="3721100"/>
              <a:ext cx="12700" cy="254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ubicBezTo>
                    <a:pt x="0" y="2160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10101"/>
            </a:solidFill>
            <a:ln w="12700">
              <a:miter lim="400000"/>
            </a:ln>
          </p:spPr>
          <p:txBody>
            <a:bodyPr lIns="19050" tIns="19050" rIns="19050" bIns="19050" anchor="ctr"/>
            <a:lstStyle/>
            <a:p>
              <a:pPr defTabSz="2286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/>
            </a:p>
          </p:txBody>
        </p:sp>
        <p:sp>
          <p:nvSpPr>
            <p:cNvPr id="61" name="Shape 6702">
              <a:extLst>
                <a:ext uri="{FF2B5EF4-FFF2-40B4-BE49-F238E27FC236}">
                  <a16:creationId xmlns="" xmlns:a16="http://schemas.microsoft.com/office/drawing/2014/main" id="{E271ECEC-67FD-1637-69C6-4481A65A322A}"/>
                </a:ext>
              </a:extLst>
            </p:cNvPr>
            <p:cNvSpPr/>
            <p:nvPr/>
          </p:nvSpPr>
          <p:spPr>
            <a:xfrm>
              <a:off x="2984500" y="3568700"/>
              <a:ext cx="12700" cy="254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ubicBezTo>
                    <a:pt x="0" y="2160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10101"/>
            </a:solidFill>
            <a:ln w="12700">
              <a:miter lim="400000"/>
            </a:ln>
          </p:spPr>
          <p:txBody>
            <a:bodyPr lIns="19050" tIns="19050" rIns="19050" bIns="19050" anchor="ctr"/>
            <a:lstStyle/>
            <a:p>
              <a:pPr defTabSz="2286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/>
            </a:p>
          </p:txBody>
        </p:sp>
        <p:sp>
          <p:nvSpPr>
            <p:cNvPr id="62" name="Shape 6703">
              <a:extLst>
                <a:ext uri="{FF2B5EF4-FFF2-40B4-BE49-F238E27FC236}">
                  <a16:creationId xmlns="" xmlns:a16="http://schemas.microsoft.com/office/drawing/2014/main" id="{8D3AF878-E823-B8FA-006A-0843359284E3}"/>
                </a:ext>
              </a:extLst>
            </p:cNvPr>
            <p:cNvSpPr/>
            <p:nvPr/>
          </p:nvSpPr>
          <p:spPr>
            <a:xfrm>
              <a:off x="2984500" y="3911600"/>
              <a:ext cx="12700" cy="254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ubicBezTo>
                    <a:pt x="0" y="2160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10101"/>
            </a:solidFill>
            <a:ln w="12700">
              <a:miter lim="400000"/>
            </a:ln>
          </p:spPr>
          <p:txBody>
            <a:bodyPr lIns="19050" tIns="19050" rIns="19050" bIns="19050" anchor="ctr"/>
            <a:lstStyle/>
            <a:p>
              <a:pPr defTabSz="2286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/>
            </a:p>
          </p:txBody>
        </p:sp>
        <p:sp>
          <p:nvSpPr>
            <p:cNvPr id="63" name="Shape 6704">
              <a:extLst>
                <a:ext uri="{FF2B5EF4-FFF2-40B4-BE49-F238E27FC236}">
                  <a16:creationId xmlns="" xmlns:a16="http://schemas.microsoft.com/office/drawing/2014/main" id="{2FE9F3C4-ACA2-5ED4-0512-7AFB3A51BD0B}"/>
                </a:ext>
              </a:extLst>
            </p:cNvPr>
            <p:cNvSpPr/>
            <p:nvPr/>
          </p:nvSpPr>
          <p:spPr>
            <a:xfrm>
              <a:off x="2984500" y="3683000"/>
              <a:ext cx="12700" cy="254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ubicBezTo>
                    <a:pt x="0" y="2160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10101"/>
            </a:solidFill>
            <a:ln w="12700">
              <a:miter lim="400000"/>
            </a:ln>
          </p:spPr>
          <p:txBody>
            <a:bodyPr lIns="19050" tIns="19050" rIns="19050" bIns="19050" anchor="ctr"/>
            <a:lstStyle/>
            <a:p>
              <a:pPr defTabSz="2286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/>
            </a:p>
          </p:txBody>
        </p:sp>
        <p:sp>
          <p:nvSpPr>
            <p:cNvPr id="64" name="Shape 6705">
              <a:extLst>
                <a:ext uri="{FF2B5EF4-FFF2-40B4-BE49-F238E27FC236}">
                  <a16:creationId xmlns="" xmlns:a16="http://schemas.microsoft.com/office/drawing/2014/main" id="{DBA54006-59C9-727F-9C60-50ED268510C0}"/>
                </a:ext>
              </a:extLst>
            </p:cNvPr>
            <p:cNvSpPr/>
            <p:nvPr/>
          </p:nvSpPr>
          <p:spPr>
            <a:xfrm>
              <a:off x="2927350" y="3530600"/>
              <a:ext cx="123280" cy="679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73" y="21600"/>
                  </a:moveTo>
                  <a:lnTo>
                    <a:pt x="9687" y="6887"/>
                  </a:lnTo>
                  <a:lnTo>
                    <a:pt x="9687" y="8069"/>
                  </a:lnTo>
                  <a:lnTo>
                    <a:pt x="11913" y="8069"/>
                  </a:lnTo>
                  <a:lnTo>
                    <a:pt x="11913" y="6887"/>
                  </a:lnTo>
                  <a:lnTo>
                    <a:pt x="20027" y="21600"/>
                  </a:lnTo>
                  <a:lnTo>
                    <a:pt x="21600" y="18452"/>
                  </a:lnTo>
                  <a:lnTo>
                    <a:pt x="11587" y="0"/>
                  </a:lnTo>
                  <a:lnTo>
                    <a:pt x="10013" y="0"/>
                  </a:lnTo>
                  <a:lnTo>
                    <a:pt x="0" y="18452"/>
                  </a:lnTo>
                  <a:cubicBezTo>
                    <a:pt x="0" y="18452"/>
                    <a:pt x="1573" y="21600"/>
                    <a:pt x="1573" y="21600"/>
                  </a:cubicBezTo>
                  <a:close/>
                </a:path>
              </a:pathLst>
            </a:custGeom>
            <a:solidFill>
              <a:srgbClr val="010101"/>
            </a:solidFill>
            <a:ln w="12700">
              <a:miter lim="400000"/>
            </a:ln>
          </p:spPr>
          <p:txBody>
            <a:bodyPr lIns="19050" tIns="19050" rIns="19050" bIns="19050" anchor="ctr"/>
            <a:lstStyle/>
            <a:p>
              <a:pPr defTabSz="2286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/>
            </a:p>
          </p:txBody>
        </p:sp>
      </p:grpSp>
      <p:sp>
        <p:nvSpPr>
          <p:cNvPr id="65" name="Shape 1164">
            <a:extLst>
              <a:ext uri="{FF2B5EF4-FFF2-40B4-BE49-F238E27FC236}">
                <a16:creationId xmlns="" xmlns:a16="http://schemas.microsoft.com/office/drawing/2014/main" id="{C21E3BC1-8107-AB75-E933-FAEFF4335CFF}"/>
              </a:ext>
            </a:extLst>
          </p:cNvPr>
          <p:cNvSpPr/>
          <p:nvPr/>
        </p:nvSpPr>
        <p:spPr>
          <a:xfrm>
            <a:off x="3352300" y="3155325"/>
            <a:ext cx="761232" cy="2858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5400" tIns="25400" rIns="25400" bIns="25400" anchor="ctr">
            <a:spAutoFit/>
          </a:bodyPr>
          <a:lstStyle/>
          <a:p>
            <a:pPr algn="r">
              <a:lnSpc>
                <a:spcPct val="120000"/>
              </a:lnSpc>
              <a:defRPr sz="2000">
                <a:solidFill>
                  <a:srgbClr val="53585F"/>
                </a:solidFill>
                <a:latin typeface="San Francisco Display Bold"/>
                <a:ea typeface="San Francisco Display Bold"/>
                <a:cs typeface="San Francisco Display Bold"/>
                <a:sym typeface="San Francisco Display Bold"/>
              </a:defRPr>
            </a:pPr>
            <a:r>
              <a:rPr lang="pt-BR" sz="1400" dirty="0">
                <a:latin typeface="AMX" pitchFamily="2" charset="0"/>
                <a:ea typeface="Segoe UI Black" panose="020B0A02040204020203" pitchFamily="34" charset="0"/>
                <a:cs typeface="Segoe UI Black" panose="020B0A02040204020203" pitchFamily="34" charset="0"/>
              </a:rPr>
              <a:t>Antes </a:t>
            </a:r>
          </a:p>
        </p:txBody>
      </p:sp>
      <p:sp>
        <p:nvSpPr>
          <p:cNvPr id="66" name="Shape 1164">
            <a:extLst>
              <a:ext uri="{FF2B5EF4-FFF2-40B4-BE49-F238E27FC236}">
                <a16:creationId xmlns="" xmlns:a16="http://schemas.microsoft.com/office/drawing/2014/main" id="{7F825F94-0D4D-941A-31B7-331E10A5B075}"/>
              </a:ext>
            </a:extLst>
          </p:cNvPr>
          <p:cNvSpPr/>
          <p:nvPr/>
        </p:nvSpPr>
        <p:spPr>
          <a:xfrm>
            <a:off x="7470435" y="3155325"/>
            <a:ext cx="761232" cy="2858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5400" tIns="25400" rIns="25400" bIns="25400" anchor="ctr">
            <a:spAutoFit/>
          </a:bodyPr>
          <a:lstStyle/>
          <a:p>
            <a:pPr>
              <a:lnSpc>
                <a:spcPct val="120000"/>
              </a:lnSpc>
              <a:defRPr sz="2000">
                <a:solidFill>
                  <a:srgbClr val="53585F"/>
                </a:solidFill>
                <a:latin typeface="San Francisco Display Bold"/>
                <a:ea typeface="San Francisco Display Bold"/>
                <a:cs typeface="San Francisco Display Bold"/>
                <a:sym typeface="San Francisco Display Bold"/>
              </a:defRPr>
            </a:pPr>
            <a:r>
              <a:rPr lang="pt-BR" sz="1400" dirty="0">
                <a:latin typeface="AMX" pitchFamily="2" charset="0"/>
                <a:ea typeface="Segoe UI Black" panose="020B0A02040204020203" pitchFamily="34" charset="0"/>
                <a:cs typeface="Segoe UI Black" panose="020B0A02040204020203" pitchFamily="34" charset="0"/>
              </a:rPr>
              <a:t>Depois </a:t>
            </a:r>
          </a:p>
        </p:txBody>
      </p:sp>
      <p:sp>
        <p:nvSpPr>
          <p:cNvPr id="67" name="Shape 1164">
            <a:extLst>
              <a:ext uri="{FF2B5EF4-FFF2-40B4-BE49-F238E27FC236}">
                <a16:creationId xmlns="" xmlns:a16="http://schemas.microsoft.com/office/drawing/2014/main" id="{932BE9A0-9329-8F53-4295-4B10C4366453}"/>
              </a:ext>
            </a:extLst>
          </p:cNvPr>
          <p:cNvSpPr/>
          <p:nvPr/>
        </p:nvSpPr>
        <p:spPr>
          <a:xfrm>
            <a:off x="2489778" y="3519079"/>
            <a:ext cx="1455985" cy="6052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5400" tIns="25400" rIns="25400" bIns="25400" anchor="ctr">
            <a:spAutoFit/>
          </a:bodyPr>
          <a:lstStyle/>
          <a:p>
            <a:pPr algn="r">
              <a:lnSpc>
                <a:spcPct val="120000"/>
              </a:lnSpc>
              <a:defRPr sz="2000">
                <a:solidFill>
                  <a:srgbClr val="53585F"/>
                </a:solidFill>
                <a:latin typeface="San Francisco Display Bold"/>
                <a:ea typeface="San Francisco Display Bold"/>
                <a:cs typeface="San Francisco Display Bold"/>
                <a:sym typeface="San Francisco Display Bold"/>
              </a:defRPr>
            </a:pPr>
            <a:r>
              <a:rPr lang="pt-BR" sz="1000" dirty="0">
                <a:latin typeface="AMX" pitchFamily="2" charset="0"/>
                <a:ea typeface="Segoe UI Black" panose="020B0A02040204020203" pitchFamily="34" charset="0"/>
                <a:cs typeface="Segoe UI Black" panose="020B0A02040204020203" pitchFamily="34" charset="0"/>
              </a:rPr>
              <a:t>Os ícones secundários estão todos aplicados na cor preta.</a:t>
            </a:r>
          </a:p>
        </p:txBody>
      </p:sp>
      <p:sp>
        <p:nvSpPr>
          <p:cNvPr id="68" name="Shape 1164">
            <a:extLst>
              <a:ext uri="{FF2B5EF4-FFF2-40B4-BE49-F238E27FC236}">
                <a16:creationId xmlns="" xmlns:a16="http://schemas.microsoft.com/office/drawing/2014/main" id="{ED5B9DF7-C2E9-98CB-663B-F8AD77318800}"/>
              </a:ext>
            </a:extLst>
          </p:cNvPr>
          <p:cNvSpPr/>
          <p:nvPr/>
        </p:nvSpPr>
        <p:spPr>
          <a:xfrm>
            <a:off x="7637605" y="3519079"/>
            <a:ext cx="2168547" cy="6052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5400" tIns="25400" rIns="25400" bIns="25400" anchor="ctr">
            <a:spAutoFit/>
          </a:bodyPr>
          <a:lstStyle/>
          <a:p>
            <a:pPr>
              <a:lnSpc>
                <a:spcPct val="120000"/>
              </a:lnSpc>
              <a:defRPr sz="2000">
                <a:solidFill>
                  <a:srgbClr val="53585F"/>
                </a:solidFill>
                <a:latin typeface="San Francisco Display Bold"/>
                <a:ea typeface="San Francisco Display Bold"/>
                <a:cs typeface="San Francisco Display Bold"/>
                <a:sym typeface="San Francisco Display Bold"/>
              </a:defRPr>
            </a:pPr>
            <a:r>
              <a:rPr lang="pt-BR" sz="1000" dirty="0">
                <a:latin typeface="AMX" pitchFamily="2" charset="0"/>
                <a:ea typeface="Segoe UI Black" panose="020B0A02040204020203" pitchFamily="34" charset="0"/>
                <a:cs typeface="Segoe UI Black" panose="020B0A02040204020203" pitchFamily="34" charset="0"/>
              </a:rPr>
              <a:t>Para alterar a cor, é necessário apenas selecionar a cor desejada na opção </a:t>
            </a:r>
            <a:r>
              <a:rPr lang="pt-BR" sz="1000" b="1" dirty="0">
                <a:solidFill>
                  <a:schemeClr val="tx2"/>
                </a:solidFill>
                <a:latin typeface="AMX" pitchFamily="2" charset="0"/>
                <a:ea typeface="Segoe UI Black" panose="020B0A02040204020203" pitchFamily="34" charset="0"/>
                <a:cs typeface="Segoe UI Black" panose="020B0A02040204020203" pitchFamily="34" charset="0"/>
              </a:rPr>
              <a:t>Preenchimento da Forma.</a:t>
            </a:r>
          </a:p>
        </p:txBody>
      </p:sp>
      <p:cxnSp>
        <p:nvCxnSpPr>
          <p:cNvPr id="69" name="Conector reto 68">
            <a:extLst>
              <a:ext uri="{FF2B5EF4-FFF2-40B4-BE49-F238E27FC236}">
                <a16:creationId xmlns="" xmlns:a16="http://schemas.microsoft.com/office/drawing/2014/main" id="{AD3E0F90-14D0-359B-13AC-C123C137AAC9}"/>
              </a:ext>
            </a:extLst>
          </p:cNvPr>
          <p:cNvCxnSpPr>
            <a:cxnSpLocks/>
          </p:cNvCxnSpPr>
          <p:nvPr/>
        </p:nvCxnSpPr>
        <p:spPr>
          <a:xfrm>
            <a:off x="4018782" y="3479161"/>
            <a:ext cx="0" cy="71579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ector reto 69">
            <a:extLst>
              <a:ext uri="{FF2B5EF4-FFF2-40B4-BE49-F238E27FC236}">
                <a16:creationId xmlns="" xmlns:a16="http://schemas.microsoft.com/office/drawing/2014/main" id="{5F65D7C6-C4CF-7134-9259-6ED8C7DBF091}"/>
              </a:ext>
            </a:extLst>
          </p:cNvPr>
          <p:cNvCxnSpPr>
            <a:cxnSpLocks/>
          </p:cNvCxnSpPr>
          <p:nvPr/>
        </p:nvCxnSpPr>
        <p:spPr>
          <a:xfrm>
            <a:off x="7524516" y="3479161"/>
            <a:ext cx="0" cy="71579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CaixaDeTexto 71">
            <a:extLst>
              <a:ext uri="{FF2B5EF4-FFF2-40B4-BE49-F238E27FC236}">
                <a16:creationId xmlns="" xmlns:a16="http://schemas.microsoft.com/office/drawing/2014/main" id="{F15CC376-E915-2F35-F233-882829901B28}"/>
              </a:ext>
            </a:extLst>
          </p:cNvPr>
          <p:cNvSpPr txBox="1"/>
          <p:nvPr/>
        </p:nvSpPr>
        <p:spPr>
          <a:xfrm>
            <a:off x="1509529" y="1295882"/>
            <a:ext cx="67509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spc="200" dirty="0">
                <a:latin typeface="AMX" pitchFamily="2" charset="0"/>
                <a:cs typeface="Segoe UI Light" panose="020B0502040204020203" pitchFamily="34" charset="0"/>
              </a:rPr>
              <a:t>Para fácil manuseio, é possível editar a cor de cada um deles, seguindo as cores disponíveis da paleta padrão. </a:t>
            </a:r>
          </a:p>
        </p:txBody>
      </p:sp>
      <p:sp>
        <p:nvSpPr>
          <p:cNvPr id="73" name="Retângulo 15">
            <a:extLst>
              <a:ext uri="{FF2B5EF4-FFF2-40B4-BE49-F238E27FC236}">
                <a16:creationId xmlns="" xmlns:a16="http://schemas.microsoft.com/office/drawing/2014/main" id="{842AC583-61C2-17A3-D8EA-ADB056AAA7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66081" y="2679605"/>
            <a:ext cx="2113246" cy="43858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>
            <a:no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pPr algn="ctr">
              <a:spcBef>
                <a:spcPts val="1000"/>
              </a:spcBef>
            </a:pPr>
            <a:r>
              <a:rPr lang="pt-BR" altLang="pt-BR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MX" pitchFamily="2" charset="0"/>
                <a:ea typeface="Segoe UI Black" panose="020B0A02040204020203" pitchFamily="34" charset="0"/>
                <a:cs typeface="Segoe UI" panose="020B0502040204020203" pitchFamily="34" charset="0"/>
              </a:rPr>
              <a:t>exemplo</a:t>
            </a:r>
          </a:p>
        </p:txBody>
      </p:sp>
      <p:sp>
        <p:nvSpPr>
          <p:cNvPr id="79" name="Retângulo: Cantos Superiores Arredondados 78">
            <a:extLst>
              <a:ext uri="{FF2B5EF4-FFF2-40B4-BE49-F238E27FC236}">
                <a16:creationId xmlns="" xmlns:a16="http://schemas.microsoft.com/office/drawing/2014/main" id="{D7306691-83BD-F3A0-CABA-FA9C565F1666}"/>
              </a:ext>
            </a:extLst>
          </p:cNvPr>
          <p:cNvSpPr/>
          <p:nvPr/>
        </p:nvSpPr>
        <p:spPr>
          <a:xfrm rot="10800000">
            <a:off x="5138493" y="3874231"/>
            <a:ext cx="1245912" cy="364623"/>
          </a:xfrm>
          <a:prstGeom prst="round2SameRect">
            <a:avLst/>
          </a:prstGeom>
          <a:solidFill>
            <a:schemeClr val="bg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0" name="Shape 1164">
            <a:extLst>
              <a:ext uri="{FF2B5EF4-FFF2-40B4-BE49-F238E27FC236}">
                <a16:creationId xmlns="" xmlns:a16="http://schemas.microsoft.com/office/drawing/2014/main" id="{E941DC44-F9C6-C5DE-8C81-6C81879EE477}"/>
              </a:ext>
            </a:extLst>
          </p:cNvPr>
          <p:cNvSpPr/>
          <p:nvPr/>
        </p:nvSpPr>
        <p:spPr>
          <a:xfrm>
            <a:off x="4631329" y="4921722"/>
            <a:ext cx="5243094" cy="11008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5400" tIns="25400" rIns="25400" bIns="25400" anchor="ctr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  <a:defRPr sz="2000">
                <a:solidFill>
                  <a:srgbClr val="53585F"/>
                </a:solidFill>
                <a:latin typeface="San Francisco Display Bold"/>
                <a:ea typeface="San Francisco Display Bold"/>
                <a:cs typeface="San Francisco Display Bold"/>
                <a:sym typeface="San Francisco Display Bold"/>
              </a:defRPr>
            </a:pPr>
            <a:r>
              <a:rPr lang="pt-BR" sz="1100" dirty="0">
                <a:solidFill>
                  <a:srgbClr val="262626"/>
                </a:solidFill>
                <a:latin typeface="AMX" pitchFamily="2" charset="0"/>
                <a:ea typeface="Segoe UI Black" panose="020B0A02040204020203" pitchFamily="34" charset="0"/>
                <a:cs typeface="Segoe UI Light" panose="020B0502040204020203" pitchFamily="34" charset="0"/>
              </a:rPr>
              <a:t>Para alteração da cor, utilize sempre a opção </a:t>
            </a:r>
            <a:r>
              <a:rPr lang="pt-BR" sz="1100" u="sng" dirty="0">
                <a:solidFill>
                  <a:srgbClr val="262626"/>
                </a:solidFill>
                <a:latin typeface="AMX" pitchFamily="2" charset="0"/>
                <a:ea typeface="Segoe UI Black" panose="020B0A02040204020203" pitchFamily="34" charset="0"/>
                <a:cs typeface="Segoe UI Light" panose="020B0502040204020203" pitchFamily="34" charset="0"/>
              </a:rPr>
              <a:t>Preenchimento da forma </a:t>
            </a:r>
            <a:r>
              <a:rPr lang="pt-BR" sz="1100" dirty="0">
                <a:solidFill>
                  <a:srgbClr val="262626"/>
                </a:solidFill>
                <a:latin typeface="AMX" pitchFamily="2" charset="0"/>
                <a:ea typeface="Segoe UI Black" panose="020B0A02040204020203" pitchFamily="34" charset="0"/>
                <a:cs typeface="Segoe UI Light" panose="020B0502040204020203" pitchFamily="34" charset="0"/>
              </a:rPr>
              <a:t>e não o contorno da forma.</a:t>
            </a: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  <a:defRPr sz="2000">
                <a:solidFill>
                  <a:srgbClr val="53585F"/>
                </a:solidFill>
                <a:latin typeface="San Francisco Display Bold"/>
                <a:ea typeface="San Francisco Display Bold"/>
                <a:cs typeface="San Francisco Display Bold"/>
                <a:sym typeface="San Francisco Display Bold"/>
              </a:defRPr>
            </a:pPr>
            <a:endParaRPr lang="pt-BR" sz="1100" dirty="0">
              <a:solidFill>
                <a:srgbClr val="262626"/>
              </a:solidFill>
              <a:latin typeface="AMX" pitchFamily="2" charset="0"/>
              <a:ea typeface="Segoe UI Black" panose="020B0A02040204020203" pitchFamily="34" charset="0"/>
              <a:cs typeface="Segoe UI Light" panose="020B0502040204020203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  <a:defRPr sz="2000">
                <a:solidFill>
                  <a:srgbClr val="53585F"/>
                </a:solidFill>
                <a:latin typeface="San Francisco Display Bold"/>
                <a:ea typeface="San Francisco Display Bold"/>
                <a:cs typeface="San Francisco Display Bold"/>
                <a:sym typeface="San Francisco Display Bold"/>
              </a:defRPr>
            </a:pPr>
            <a:r>
              <a:rPr lang="pt-BR" sz="1100" dirty="0">
                <a:solidFill>
                  <a:srgbClr val="262626"/>
                </a:solidFill>
                <a:latin typeface="AMX" pitchFamily="2" charset="0"/>
                <a:ea typeface="Segoe UI Black" panose="020B0A02040204020203" pitchFamily="34" charset="0"/>
                <a:cs typeface="Segoe UI Light" panose="020B0502040204020203" pitchFamily="34" charset="0"/>
              </a:rPr>
              <a:t>Para não distorcer o formato do ícone, segure sempre o </a:t>
            </a:r>
            <a:r>
              <a:rPr lang="pt-BR" sz="1100" u="sng" dirty="0">
                <a:solidFill>
                  <a:srgbClr val="262626"/>
                </a:solidFill>
                <a:latin typeface="AMX" pitchFamily="2" charset="0"/>
                <a:ea typeface="Segoe UI Black" panose="020B0A02040204020203" pitchFamily="34" charset="0"/>
                <a:cs typeface="Segoe UI Light" panose="020B0502040204020203" pitchFamily="34" charset="0"/>
              </a:rPr>
              <a:t>Shift</a:t>
            </a:r>
            <a:r>
              <a:rPr lang="pt-BR" sz="1100" dirty="0">
                <a:solidFill>
                  <a:srgbClr val="262626"/>
                </a:solidFill>
                <a:latin typeface="AMX" pitchFamily="2" charset="0"/>
                <a:ea typeface="Segoe UI Black" panose="020B0A02040204020203" pitchFamily="34" charset="0"/>
                <a:cs typeface="Segoe UI Light" panose="020B0502040204020203" pitchFamily="34" charset="0"/>
              </a:rPr>
              <a:t> para aumentar ou diminuir o ícone escolhido.</a:t>
            </a:r>
          </a:p>
          <a:p>
            <a:pPr>
              <a:defRPr sz="2000">
                <a:solidFill>
                  <a:srgbClr val="53585F"/>
                </a:solidFill>
                <a:latin typeface="San Francisco Display Bold"/>
                <a:ea typeface="San Francisco Display Bold"/>
                <a:cs typeface="San Francisco Display Bold"/>
                <a:sym typeface="San Francisco Display Bold"/>
              </a:defRPr>
            </a:pPr>
            <a:endParaRPr lang="pt-BR" sz="1100" dirty="0">
              <a:solidFill>
                <a:srgbClr val="262626"/>
              </a:solidFill>
              <a:latin typeface="AMX" pitchFamily="2" charset="0"/>
              <a:ea typeface="Segoe UI Black" panose="020B0A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81" name="CaixaDeTexto 80">
            <a:extLst>
              <a:ext uri="{FF2B5EF4-FFF2-40B4-BE49-F238E27FC236}">
                <a16:creationId xmlns="" xmlns:a16="http://schemas.microsoft.com/office/drawing/2014/main" id="{FAA7A1D5-05CE-ABE0-3E75-3ABB50AA9A8D}"/>
              </a:ext>
            </a:extLst>
          </p:cNvPr>
          <p:cNvSpPr txBox="1"/>
          <p:nvPr/>
        </p:nvSpPr>
        <p:spPr>
          <a:xfrm>
            <a:off x="2389956" y="5065690"/>
            <a:ext cx="23166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spc="200" dirty="0">
                <a:latin typeface="AMX" pitchFamily="2" charset="0"/>
                <a:cs typeface="Segoe UI Light" panose="020B0502040204020203" pitchFamily="34" charset="0"/>
              </a:rPr>
              <a:t>OBSERVAÇÕES IMPORTANTES</a:t>
            </a:r>
          </a:p>
        </p:txBody>
      </p:sp>
      <p:sp>
        <p:nvSpPr>
          <p:cNvPr id="82" name="Forma em L 81">
            <a:extLst>
              <a:ext uri="{FF2B5EF4-FFF2-40B4-BE49-F238E27FC236}">
                <a16:creationId xmlns="" xmlns:a16="http://schemas.microsoft.com/office/drawing/2014/main" id="{8D75A5F2-C8C7-2611-E22C-42A37A0BFEEA}"/>
              </a:ext>
            </a:extLst>
          </p:cNvPr>
          <p:cNvSpPr/>
          <p:nvPr/>
        </p:nvSpPr>
        <p:spPr>
          <a:xfrm rot="13500000">
            <a:off x="3910440" y="5231750"/>
            <a:ext cx="243840" cy="243840"/>
          </a:xfrm>
          <a:prstGeom prst="corner">
            <a:avLst>
              <a:gd name="adj1" fmla="val 27344"/>
              <a:gd name="adj2" fmla="val 28906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" name="Imagem 1" descr="Ícone&#10;&#10;Descrição gerada automaticamente">
            <a:extLst>
              <a:ext uri="{FF2B5EF4-FFF2-40B4-BE49-F238E27FC236}">
                <a16:creationId xmlns="" xmlns:a16="http://schemas.microsoft.com/office/drawing/2014/main" id="{A8936807-F12B-4C7B-F8D6-BD74A262F03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9636" y="90034"/>
            <a:ext cx="945102" cy="852854"/>
          </a:xfrm>
          <a:prstGeom prst="rect">
            <a:avLst/>
          </a:prstGeom>
        </p:spPr>
      </p:pic>
      <p:pic>
        <p:nvPicPr>
          <p:cNvPr id="3" name="Gráfico 2">
            <a:extLst>
              <a:ext uri="{FF2B5EF4-FFF2-40B4-BE49-F238E27FC236}">
                <a16:creationId xmlns="" xmlns:a16="http://schemas.microsoft.com/office/drawing/2014/main" id="{8033C14C-EBAA-9DFD-14C3-BB98D81A4A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104025" y="3486859"/>
            <a:ext cx="589500" cy="589500"/>
          </a:xfrm>
          <a:prstGeom prst="rect">
            <a:avLst/>
          </a:prstGeom>
        </p:spPr>
      </p:pic>
      <p:pic>
        <p:nvPicPr>
          <p:cNvPr id="4" name="Gráfico 3">
            <a:extLst>
              <a:ext uri="{FF2B5EF4-FFF2-40B4-BE49-F238E27FC236}">
                <a16:creationId xmlns="" xmlns:a16="http://schemas.microsoft.com/office/drawing/2014/main" id="{D3752A19-027F-FA1A-3E3D-08FB97BD748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886866" y="3515252"/>
            <a:ext cx="589500" cy="58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275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="" xmlns:a16="http://schemas.microsoft.com/office/drawing/2014/main" id="{DC3FD67B-4756-469D-C28A-7B6A507736B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6" name="Elipse 5">
            <a:extLst>
              <a:ext uri="{FF2B5EF4-FFF2-40B4-BE49-F238E27FC236}">
                <a16:creationId xmlns="" xmlns:a16="http://schemas.microsoft.com/office/drawing/2014/main" id="{0B0487A9-8604-7033-7A52-C4837272FA9D}"/>
              </a:ext>
            </a:extLst>
          </p:cNvPr>
          <p:cNvSpPr/>
          <p:nvPr/>
        </p:nvSpPr>
        <p:spPr>
          <a:xfrm>
            <a:off x="9392819" y="2858698"/>
            <a:ext cx="1211025" cy="1211025"/>
          </a:xfrm>
          <a:prstGeom prst="ellipse">
            <a:avLst/>
          </a:prstGeom>
          <a:solidFill>
            <a:srgbClr val="E232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" name="Elipse 9">
            <a:extLst>
              <a:ext uri="{FF2B5EF4-FFF2-40B4-BE49-F238E27FC236}">
                <a16:creationId xmlns="" xmlns:a16="http://schemas.microsoft.com/office/drawing/2014/main" id="{6E54A76A-90AC-9819-8BD6-F2ABCE4C686B}"/>
              </a:ext>
            </a:extLst>
          </p:cNvPr>
          <p:cNvSpPr/>
          <p:nvPr/>
        </p:nvSpPr>
        <p:spPr>
          <a:xfrm>
            <a:off x="7929288" y="2858698"/>
            <a:ext cx="1211025" cy="1211025"/>
          </a:xfrm>
          <a:prstGeom prst="ellipse">
            <a:avLst/>
          </a:prstGeom>
          <a:solidFill>
            <a:srgbClr val="E232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Elipse 12">
            <a:extLst>
              <a:ext uri="{FF2B5EF4-FFF2-40B4-BE49-F238E27FC236}">
                <a16:creationId xmlns="" xmlns:a16="http://schemas.microsoft.com/office/drawing/2014/main" id="{5737B806-8008-009A-6C14-16C28EE273E2}"/>
              </a:ext>
            </a:extLst>
          </p:cNvPr>
          <p:cNvSpPr/>
          <p:nvPr/>
        </p:nvSpPr>
        <p:spPr>
          <a:xfrm>
            <a:off x="5637323" y="5037809"/>
            <a:ext cx="1211025" cy="1211025"/>
          </a:xfrm>
          <a:prstGeom prst="ellipse">
            <a:avLst/>
          </a:prstGeom>
          <a:solidFill>
            <a:srgbClr val="E232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Elipse 15">
            <a:extLst>
              <a:ext uri="{FF2B5EF4-FFF2-40B4-BE49-F238E27FC236}">
                <a16:creationId xmlns="" xmlns:a16="http://schemas.microsoft.com/office/drawing/2014/main" id="{D502B3D4-02B9-C819-810B-CC7494FB28D8}"/>
              </a:ext>
            </a:extLst>
          </p:cNvPr>
          <p:cNvSpPr/>
          <p:nvPr/>
        </p:nvSpPr>
        <p:spPr>
          <a:xfrm>
            <a:off x="7177091" y="5037809"/>
            <a:ext cx="1211025" cy="1211025"/>
          </a:xfrm>
          <a:prstGeom prst="ellipse">
            <a:avLst/>
          </a:prstGeom>
          <a:solidFill>
            <a:srgbClr val="E232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Elipse 18">
            <a:extLst>
              <a:ext uri="{FF2B5EF4-FFF2-40B4-BE49-F238E27FC236}">
                <a16:creationId xmlns="" xmlns:a16="http://schemas.microsoft.com/office/drawing/2014/main" id="{A2F089AC-65B2-EB7E-1957-606A4EF74A80}"/>
              </a:ext>
            </a:extLst>
          </p:cNvPr>
          <p:cNvSpPr/>
          <p:nvPr/>
        </p:nvSpPr>
        <p:spPr>
          <a:xfrm>
            <a:off x="6389520" y="2858698"/>
            <a:ext cx="1211025" cy="1211025"/>
          </a:xfrm>
          <a:prstGeom prst="ellipse">
            <a:avLst/>
          </a:prstGeom>
          <a:solidFill>
            <a:srgbClr val="E232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CaixaDeTexto 20">
            <a:extLst>
              <a:ext uri="{FF2B5EF4-FFF2-40B4-BE49-F238E27FC236}">
                <a16:creationId xmlns="" xmlns:a16="http://schemas.microsoft.com/office/drawing/2014/main" id="{9D4535D2-E0C6-D817-8A4B-5B18EF76CCEB}"/>
              </a:ext>
            </a:extLst>
          </p:cNvPr>
          <p:cNvSpPr txBox="1"/>
          <p:nvPr/>
        </p:nvSpPr>
        <p:spPr>
          <a:xfrm>
            <a:off x="4399071" y="1190356"/>
            <a:ext cx="3393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pc="300" dirty="0">
                <a:latin typeface="AMX" pitchFamily="2" charset="0"/>
                <a:cs typeface="Segoe UI Light" panose="020B0502040204020203" pitchFamily="34" charset="0"/>
              </a:rPr>
              <a:t>Principais Ícones</a:t>
            </a:r>
          </a:p>
        </p:txBody>
      </p:sp>
      <p:sp>
        <p:nvSpPr>
          <p:cNvPr id="22" name="Forma em L 21">
            <a:extLst>
              <a:ext uri="{FF2B5EF4-FFF2-40B4-BE49-F238E27FC236}">
                <a16:creationId xmlns="" xmlns:a16="http://schemas.microsoft.com/office/drawing/2014/main" id="{CBC13C6A-1FC3-7B8B-0D50-0CB38553021D}"/>
              </a:ext>
            </a:extLst>
          </p:cNvPr>
          <p:cNvSpPr/>
          <p:nvPr/>
        </p:nvSpPr>
        <p:spPr>
          <a:xfrm rot="18900000">
            <a:off x="5974080" y="1883224"/>
            <a:ext cx="243840" cy="243840"/>
          </a:xfrm>
          <a:prstGeom prst="corner">
            <a:avLst>
              <a:gd name="adj1" fmla="val 27344"/>
              <a:gd name="adj2" fmla="val 28906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28" name="Agrupar 27">
            <a:extLst>
              <a:ext uri="{FF2B5EF4-FFF2-40B4-BE49-F238E27FC236}">
                <a16:creationId xmlns="" xmlns:a16="http://schemas.microsoft.com/office/drawing/2014/main" id="{0F221C98-2EF2-F040-11F5-6A843CBFCF6D}"/>
              </a:ext>
            </a:extLst>
          </p:cNvPr>
          <p:cNvGrpSpPr/>
          <p:nvPr/>
        </p:nvGrpSpPr>
        <p:grpSpPr>
          <a:xfrm>
            <a:off x="3618053" y="5465553"/>
            <a:ext cx="213174" cy="205475"/>
            <a:chOff x="1" y="2236981"/>
            <a:chExt cx="4794169" cy="4621019"/>
          </a:xfrm>
          <a:solidFill>
            <a:schemeClr val="bg1"/>
          </a:solidFill>
        </p:grpSpPr>
        <p:sp>
          <p:nvSpPr>
            <p:cNvPr id="29" name="Freeform 7">
              <a:extLst>
                <a:ext uri="{FF2B5EF4-FFF2-40B4-BE49-F238E27FC236}">
                  <a16:creationId xmlns="" xmlns:a16="http://schemas.microsoft.com/office/drawing/2014/main" id="{FBED4E2C-A710-907D-B5AC-47B472B21335}"/>
                </a:ext>
              </a:extLst>
            </p:cNvPr>
            <p:cNvSpPr>
              <a:spLocks/>
            </p:cNvSpPr>
            <p:nvPr/>
          </p:nvSpPr>
          <p:spPr bwMode="auto">
            <a:xfrm>
              <a:off x="1813385" y="2612812"/>
              <a:ext cx="2478226" cy="2488300"/>
            </a:xfrm>
            <a:custGeom>
              <a:avLst/>
              <a:gdLst>
                <a:gd name="T0" fmla="*/ 373 w 1729"/>
                <a:gd name="T1" fmla="*/ 1731 h 1731"/>
                <a:gd name="T2" fmla="*/ 283 w 1729"/>
                <a:gd name="T3" fmla="*/ 1636 h 1731"/>
                <a:gd name="T4" fmla="*/ 28 w 1729"/>
                <a:gd name="T5" fmla="*/ 1386 h 1731"/>
                <a:gd name="T6" fmla="*/ 27 w 1729"/>
                <a:gd name="T7" fmla="*/ 1320 h 1731"/>
                <a:gd name="T8" fmla="*/ 593 w 1729"/>
                <a:gd name="T9" fmla="*/ 758 h 1731"/>
                <a:gd name="T10" fmla="*/ 1128 w 1729"/>
                <a:gd name="T11" fmla="*/ 223 h 1731"/>
                <a:gd name="T12" fmla="*/ 1359 w 1729"/>
                <a:gd name="T13" fmla="*/ 0 h 1731"/>
                <a:gd name="T14" fmla="*/ 1729 w 1729"/>
                <a:gd name="T15" fmla="*/ 377 h 1731"/>
                <a:gd name="T16" fmla="*/ 373 w 1729"/>
                <a:gd name="T17" fmla="*/ 1731 h 1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29" h="1731">
                  <a:moveTo>
                    <a:pt x="373" y="1731"/>
                  </a:moveTo>
                  <a:cubicBezTo>
                    <a:pt x="344" y="1700"/>
                    <a:pt x="314" y="1667"/>
                    <a:pt x="283" y="1636"/>
                  </a:cubicBezTo>
                  <a:cubicBezTo>
                    <a:pt x="199" y="1552"/>
                    <a:pt x="114" y="1468"/>
                    <a:pt x="28" y="1386"/>
                  </a:cubicBezTo>
                  <a:cubicBezTo>
                    <a:pt x="2" y="1361"/>
                    <a:pt x="0" y="1346"/>
                    <a:pt x="27" y="1320"/>
                  </a:cubicBezTo>
                  <a:cubicBezTo>
                    <a:pt x="217" y="1133"/>
                    <a:pt x="405" y="945"/>
                    <a:pt x="593" y="758"/>
                  </a:cubicBezTo>
                  <a:cubicBezTo>
                    <a:pt x="771" y="580"/>
                    <a:pt x="949" y="401"/>
                    <a:pt x="1128" y="223"/>
                  </a:cubicBezTo>
                  <a:cubicBezTo>
                    <a:pt x="1204" y="147"/>
                    <a:pt x="1283" y="73"/>
                    <a:pt x="1359" y="0"/>
                  </a:cubicBezTo>
                  <a:cubicBezTo>
                    <a:pt x="1480" y="123"/>
                    <a:pt x="1605" y="250"/>
                    <a:pt x="1729" y="377"/>
                  </a:cubicBezTo>
                  <a:cubicBezTo>
                    <a:pt x="1282" y="824"/>
                    <a:pt x="830" y="1275"/>
                    <a:pt x="373" y="1731"/>
                  </a:cubicBezTo>
                  <a:close/>
                </a:path>
              </a:pathLst>
            </a:custGeom>
            <a:grpFill/>
            <a:ln>
              <a:solidFill>
                <a:srgbClr val="FFFFFF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pt-BR"/>
            </a:p>
          </p:txBody>
        </p:sp>
        <p:sp>
          <p:nvSpPr>
            <p:cNvPr id="30" name="Freeform 8">
              <a:extLst>
                <a:ext uri="{FF2B5EF4-FFF2-40B4-BE49-F238E27FC236}">
                  <a16:creationId xmlns="" xmlns:a16="http://schemas.microsoft.com/office/drawing/2014/main" id="{A0D706DB-20F1-47AA-72AC-23CD67381028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512" y="2236981"/>
              <a:ext cx="757436" cy="2083670"/>
            </a:xfrm>
            <a:custGeom>
              <a:avLst/>
              <a:gdLst>
                <a:gd name="T0" fmla="*/ 528 w 528"/>
                <a:gd name="T1" fmla="*/ 1450 h 1450"/>
                <a:gd name="T2" fmla="*/ 0 w 528"/>
                <a:gd name="T3" fmla="*/ 1450 h 1450"/>
                <a:gd name="T4" fmla="*/ 0 w 528"/>
                <a:gd name="T5" fmla="*/ 0 h 1450"/>
                <a:gd name="T6" fmla="*/ 528 w 528"/>
                <a:gd name="T7" fmla="*/ 0 h 1450"/>
                <a:gd name="T8" fmla="*/ 528 w 528"/>
                <a:gd name="T9" fmla="*/ 1450 h 14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8" h="1450">
                  <a:moveTo>
                    <a:pt x="528" y="1450"/>
                  </a:moveTo>
                  <a:cubicBezTo>
                    <a:pt x="349" y="1450"/>
                    <a:pt x="176" y="1450"/>
                    <a:pt x="0" y="1450"/>
                  </a:cubicBezTo>
                  <a:cubicBezTo>
                    <a:pt x="0" y="967"/>
                    <a:pt x="0" y="485"/>
                    <a:pt x="0" y="0"/>
                  </a:cubicBezTo>
                  <a:cubicBezTo>
                    <a:pt x="175" y="0"/>
                    <a:pt x="350" y="0"/>
                    <a:pt x="528" y="0"/>
                  </a:cubicBezTo>
                  <a:cubicBezTo>
                    <a:pt x="528" y="482"/>
                    <a:pt x="528" y="964"/>
                    <a:pt x="528" y="145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31" name="Freeform 9">
              <a:extLst>
                <a:ext uri="{FF2B5EF4-FFF2-40B4-BE49-F238E27FC236}">
                  <a16:creationId xmlns="" xmlns:a16="http://schemas.microsoft.com/office/drawing/2014/main" id="{6DF39D7D-2C97-66CC-E95D-E10149FDBDB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17700" y="5845603"/>
              <a:ext cx="2076470" cy="768956"/>
            </a:xfrm>
            <a:custGeom>
              <a:avLst/>
              <a:gdLst>
                <a:gd name="T0" fmla="*/ 4 w 1449"/>
                <a:gd name="T1" fmla="*/ 535 h 535"/>
                <a:gd name="T2" fmla="*/ 1 w 1449"/>
                <a:gd name="T3" fmla="*/ 496 h 535"/>
                <a:gd name="T4" fmla="*/ 0 w 1449"/>
                <a:gd name="T5" fmla="*/ 43 h 535"/>
                <a:gd name="T6" fmla="*/ 42 w 1449"/>
                <a:gd name="T7" fmla="*/ 0 h 535"/>
                <a:gd name="T8" fmla="*/ 1411 w 1449"/>
                <a:gd name="T9" fmla="*/ 1 h 535"/>
                <a:gd name="T10" fmla="*/ 1449 w 1449"/>
                <a:gd name="T11" fmla="*/ 4 h 535"/>
                <a:gd name="T12" fmla="*/ 1449 w 1449"/>
                <a:gd name="T13" fmla="*/ 535 h 535"/>
                <a:gd name="T14" fmla="*/ 4 w 1449"/>
                <a:gd name="T15" fmla="*/ 535 h 5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49" h="535">
                  <a:moveTo>
                    <a:pt x="4" y="535"/>
                  </a:moveTo>
                  <a:cubicBezTo>
                    <a:pt x="3" y="521"/>
                    <a:pt x="1" y="509"/>
                    <a:pt x="1" y="496"/>
                  </a:cubicBezTo>
                  <a:cubicBezTo>
                    <a:pt x="1" y="345"/>
                    <a:pt x="1" y="194"/>
                    <a:pt x="0" y="43"/>
                  </a:cubicBezTo>
                  <a:cubicBezTo>
                    <a:pt x="0" y="11"/>
                    <a:pt x="9" y="0"/>
                    <a:pt x="42" y="0"/>
                  </a:cubicBezTo>
                  <a:cubicBezTo>
                    <a:pt x="498" y="1"/>
                    <a:pt x="954" y="1"/>
                    <a:pt x="1411" y="1"/>
                  </a:cubicBezTo>
                  <a:cubicBezTo>
                    <a:pt x="1423" y="1"/>
                    <a:pt x="1435" y="3"/>
                    <a:pt x="1449" y="4"/>
                  </a:cubicBezTo>
                  <a:cubicBezTo>
                    <a:pt x="1449" y="182"/>
                    <a:pt x="1449" y="357"/>
                    <a:pt x="1449" y="535"/>
                  </a:cubicBezTo>
                  <a:cubicBezTo>
                    <a:pt x="967" y="535"/>
                    <a:pt x="486" y="535"/>
                    <a:pt x="4" y="5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pt-BR"/>
            </a:p>
          </p:txBody>
        </p:sp>
        <p:sp>
          <p:nvSpPr>
            <p:cNvPr id="32" name="Forma Livre: Forma 31">
              <a:extLst>
                <a:ext uri="{FF2B5EF4-FFF2-40B4-BE49-F238E27FC236}">
                  <a16:creationId xmlns="" xmlns:a16="http://schemas.microsoft.com/office/drawing/2014/main" id="{673878EE-835A-1C4D-BD43-33B00023FD4B}"/>
                </a:ext>
              </a:extLst>
            </p:cNvPr>
            <p:cNvSpPr/>
            <p:nvPr userDrawn="1"/>
          </p:nvSpPr>
          <p:spPr>
            <a:xfrm>
              <a:off x="1" y="4953408"/>
              <a:ext cx="2157159" cy="1904592"/>
            </a:xfrm>
            <a:custGeom>
              <a:avLst/>
              <a:gdLst>
                <a:gd name="connsiteX0" fmla="*/ 483887 w 2157159"/>
                <a:gd name="connsiteY0" fmla="*/ 0 h 1904592"/>
                <a:gd name="connsiteX1" fmla="*/ 2157159 w 2157159"/>
                <a:gd name="connsiteY1" fmla="*/ 1673272 h 1904592"/>
                <a:gd name="connsiteX2" fmla="*/ 2148520 w 2157159"/>
                <a:gd name="connsiteY2" fmla="*/ 1844355 h 1904592"/>
                <a:gd name="connsiteX3" fmla="*/ 2139327 w 2157159"/>
                <a:gd name="connsiteY3" fmla="*/ 1904592 h 1904592"/>
                <a:gd name="connsiteX4" fmla="*/ 1284060 w 2157159"/>
                <a:gd name="connsiteY4" fmla="*/ 1904592 h 1904592"/>
                <a:gd name="connsiteX5" fmla="*/ 1303526 w 2157159"/>
                <a:gd name="connsiteY5" fmla="*/ 1841884 h 1904592"/>
                <a:gd name="connsiteX6" fmla="*/ 1320523 w 2157159"/>
                <a:gd name="connsiteY6" fmla="*/ 1673272 h 1904592"/>
                <a:gd name="connsiteX7" fmla="*/ 483887 w 2157159"/>
                <a:gd name="connsiteY7" fmla="*/ 836636 h 1904592"/>
                <a:gd name="connsiteX8" fmla="*/ 16116 w 2157159"/>
                <a:gd name="connsiteY8" fmla="*/ 979521 h 1904592"/>
                <a:gd name="connsiteX9" fmla="*/ 0 w 2157159"/>
                <a:gd name="connsiteY9" fmla="*/ 992818 h 1904592"/>
                <a:gd name="connsiteX10" fmla="*/ 0 w 2157159"/>
                <a:gd name="connsiteY10" fmla="*/ 71706 h 1904592"/>
                <a:gd name="connsiteX11" fmla="*/ 146664 w 2157159"/>
                <a:gd name="connsiteY11" fmla="*/ 33995 h 1904592"/>
                <a:gd name="connsiteX12" fmla="*/ 483887 w 2157159"/>
                <a:gd name="connsiteY12" fmla="*/ 0 h 1904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57159" h="1904592">
                  <a:moveTo>
                    <a:pt x="483887" y="0"/>
                  </a:moveTo>
                  <a:cubicBezTo>
                    <a:pt x="1408010" y="0"/>
                    <a:pt x="2157159" y="749149"/>
                    <a:pt x="2157159" y="1673272"/>
                  </a:cubicBezTo>
                  <a:cubicBezTo>
                    <a:pt x="2157159" y="1731030"/>
                    <a:pt x="2154233" y="1788104"/>
                    <a:pt x="2148520" y="1844355"/>
                  </a:cubicBezTo>
                  <a:lnTo>
                    <a:pt x="2139327" y="1904592"/>
                  </a:lnTo>
                  <a:lnTo>
                    <a:pt x="1284060" y="1904592"/>
                  </a:lnTo>
                  <a:lnTo>
                    <a:pt x="1303526" y="1841884"/>
                  </a:lnTo>
                  <a:cubicBezTo>
                    <a:pt x="1314670" y="1787421"/>
                    <a:pt x="1320523" y="1731030"/>
                    <a:pt x="1320523" y="1673272"/>
                  </a:cubicBezTo>
                  <a:cubicBezTo>
                    <a:pt x="1320523" y="1211211"/>
                    <a:pt x="945948" y="836636"/>
                    <a:pt x="483887" y="836636"/>
                  </a:cubicBezTo>
                  <a:cubicBezTo>
                    <a:pt x="310614" y="836636"/>
                    <a:pt x="149644" y="889311"/>
                    <a:pt x="16116" y="979521"/>
                  </a:cubicBezTo>
                  <a:lnTo>
                    <a:pt x="0" y="992818"/>
                  </a:lnTo>
                  <a:lnTo>
                    <a:pt x="0" y="71706"/>
                  </a:lnTo>
                  <a:lnTo>
                    <a:pt x="146664" y="33995"/>
                  </a:lnTo>
                  <a:cubicBezTo>
                    <a:pt x="255590" y="11706"/>
                    <a:pt x="368372" y="0"/>
                    <a:pt x="48388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pt-BR">
                <a:solidFill>
                  <a:schemeClr val="tx1"/>
                </a:solidFill>
              </a:endParaRPr>
            </a:p>
          </p:txBody>
        </p:sp>
      </p:grpSp>
      <p:sp>
        <p:nvSpPr>
          <p:cNvPr id="34" name="Elipse 33">
            <a:extLst>
              <a:ext uri="{FF2B5EF4-FFF2-40B4-BE49-F238E27FC236}">
                <a16:creationId xmlns="" xmlns:a16="http://schemas.microsoft.com/office/drawing/2014/main" id="{9DCA6182-94B5-EA9F-9C82-DDEAEA258D58}"/>
              </a:ext>
            </a:extLst>
          </p:cNvPr>
          <p:cNvSpPr/>
          <p:nvPr/>
        </p:nvSpPr>
        <p:spPr>
          <a:xfrm>
            <a:off x="4097555" y="5037809"/>
            <a:ext cx="1211025" cy="1211025"/>
          </a:xfrm>
          <a:prstGeom prst="ellipse">
            <a:avLst/>
          </a:prstGeom>
          <a:solidFill>
            <a:srgbClr val="E232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Elipse 36">
            <a:extLst>
              <a:ext uri="{FF2B5EF4-FFF2-40B4-BE49-F238E27FC236}">
                <a16:creationId xmlns="" xmlns:a16="http://schemas.microsoft.com/office/drawing/2014/main" id="{FD70A696-8CDD-9AAA-9F1C-2B9B82603309}"/>
              </a:ext>
            </a:extLst>
          </p:cNvPr>
          <p:cNvSpPr/>
          <p:nvPr/>
        </p:nvSpPr>
        <p:spPr>
          <a:xfrm>
            <a:off x="230448" y="2858698"/>
            <a:ext cx="1211025" cy="1211025"/>
          </a:xfrm>
          <a:prstGeom prst="ellipse">
            <a:avLst/>
          </a:prstGeom>
          <a:solidFill>
            <a:srgbClr val="E232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9" name="Elipse 48">
            <a:extLst>
              <a:ext uri="{FF2B5EF4-FFF2-40B4-BE49-F238E27FC236}">
                <a16:creationId xmlns="" xmlns:a16="http://schemas.microsoft.com/office/drawing/2014/main" id="{08471525-1122-D065-D25B-D816A4188497}"/>
              </a:ext>
            </a:extLst>
          </p:cNvPr>
          <p:cNvSpPr/>
          <p:nvPr/>
        </p:nvSpPr>
        <p:spPr>
          <a:xfrm>
            <a:off x="2501675" y="5037809"/>
            <a:ext cx="1211025" cy="1211025"/>
          </a:xfrm>
          <a:prstGeom prst="ellipse">
            <a:avLst/>
          </a:prstGeom>
          <a:solidFill>
            <a:srgbClr val="E232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2" name="Elipse 51">
            <a:extLst>
              <a:ext uri="{FF2B5EF4-FFF2-40B4-BE49-F238E27FC236}">
                <a16:creationId xmlns="" xmlns:a16="http://schemas.microsoft.com/office/drawing/2014/main" id="{C276613E-61B2-A636-0BED-00722DB95431}"/>
              </a:ext>
            </a:extLst>
          </p:cNvPr>
          <p:cNvSpPr/>
          <p:nvPr/>
        </p:nvSpPr>
        <p:spPr>
          <a:xfrm>
            <a:off x="8640622" y="5037809"/>
            <a:ext cx="1211025" cy="1211025"/>
          </a:xfrm>
          <a:prstGeom prst="ellipse">
            <a:avLst/>
          </a:prstGeom>
          <a:solidFill>
            <a:srgbClr val="E232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5" name="Elipse 54">
            <a:extLst>
              <a:ext uri="{FF2B5EF4-FFF2-40B4-BE49-F238E27FC236}">
                <a16:creationId xmlns="" xmlns:a16="http://schemas.microsoft.com/office/drawing/2014/main" id="{665369EF-ABB5-1B9D-F276-F3376CD8B586}"/>
              </a:ext>
            </a:extLst>
          </p:cNvPr>
          <p:cNvSpPr>
            <a:spLocks/>
          </p:cNvSpPr>
          <p:nvPr/>
        </p:nvSpPr>
        <p:spPr>
          <a:xfrm>
            <a:off x="961907" y="5037809"/>
            <a:ext cx="1211025" cy="1211025"/>
          </a:xfrm>
          <a:prstGeom prst="ellipse">
            <a:avLst/>
          </a:prstGeom>
          <a:solidFill>
            <a:srgbClr val="E232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7" name="Elipse 66">
            <a:extLst>
              <a:ext uri="{FF2B5EF4-FFF2-40B4-BE49-F238E27FC236}">
                <a16:creationId xmlns="" xmlns:a16="http://schemas.microsoft.com/office/drawing/2014/main" id="{8CC34789-9C6E-4F26-007A-D046F41C2310}"/>
              </a:ext>
            </a:extLst>
          </p:cNvPr>
          <p:cNvSpPr/>
          <p:nvPr/>
        </p:nvSpPr>
        <p:spPr>
          <a:xfrm>
            <a:off x="4849752" y="2858698"/>
            <a:ext cx="1211025" cy="1211025"/>
          </a:xfrm>
          <a:prstGeom prst="ellipse">
            <a:avLst/>
          </a:prstGeom>
          <a:solidFill>
            <a:srgbClr val="E232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0" name="Elipse 69">
            <a:extLst>
              <a:ext uri="{FF2B5EF4-FFF2-40B4-BE49-F238E27FC236}">
                <a16:creationId xmlns="" xmlns:a16="http://schemas.microsoft.com/office/drawing/2014/main" id="{6A6311F1-5635-3447-BED3-84A8EF505A85}"/>
              </a:ext>
            </a:extLst>
          </p:cNvPr>
          <p:cNvSpPr/>
          <p:nvPr/>
        </p:nvSpPr>
        <p:spPr>
          <a:xfrm>
            <a:off x="1770216" y="2858698"/>
            <a:ext cx="1211025" cy="1211025"/>
          </a:xfrm>
          <a:prstGeom prst="ellipse">
            <a:avLst/>
          </a:prstGeom>
          <a:solidFill>
            <a:srgbClr val="E232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3" name="Elipse 72">
            <a:extLst>
              <a:ext uri="{FF2B5EF4-FFF2-40B4-BE49-F238E27FC236}">
                <a16:creationId xmlns="" xmlns:a16="http://schemas.microsoft.com/office/drawing/2014/main" id="{B9C53CDE-71AA-754C-0646-1A3E46257C0C}"/>
              </a:ext>
            </a:extLst>
          </p:cNvPr>
          <p:cNvSpPr/>
          <p:nvPr/>
        </p:nvSpPr>
        <p:spPr>
          <a:xfrm>
            <a:off x="3309984" y="2858698"/>
            <a:ext cx="1211025" cy="1211025"/>
          </a:xfrm>
          <a:prstGeom prst="ellipse">
            <a:avLst/>
          </a:prstGeom>
          <a:solidFill>
            <a:srgbClr val="E232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8" name="Elipse 77">
            <a:extLst>
              <a:ext uri="{FF2B5EF4-FFF2-40B4-BE49-F238E27FC236}">
                <a16:creationId xmlns="" xmlns:a16="http://schemas.microsoft.com/office/drawing/2014/main" id="{ACCC257C-E9A3-B2C7-97A0-84DA6B502420}"/>
              </a:ext>
            </a:extLst>
          </p:cNvPr>
          <p:cNvSpPr/>
          <p:nvPr/>
        </p:nvSpPr>
        <p:spPr>
          <a:xfrm>
            <a:off x="9998331" y="5037809"/>
            <a:ext cx="1211025" cy="1211025"/>
          </a:xfrm>
          <a:prstGeom prst="ellipse">
            <a:avLst/>
          </a:prstGeom>
          <a:solidFill>
            <a:srgbClr val="E232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1" name="Elipse 80">
            <a:extLst>
              <a:ext uri="{FF2B5EF4-FFF2-40B4-BE49-F238E27FC236}">
                <a16:creationId xmlns="" xmlns:a16="http://schemas.microsoft.com/office/drawing/2014/main" id="{E53044B4-D775-39F4-B255-C9794957E171}"/>
              </a:ext>
            </a:extLst>
          </p:cNvPr>
          <p:cNvSpPr/>
          <p:nvPr/>
        </p:nvSpPr>
        <p:spPr>
          <a:xfrm>
            <a:off x="10750528" y="2858698"/>
            <a:ext cx="1211025" cy="1211025"/>
          </a:xfrm>
          <a:prstGeom prst="ellipse">
            <a:avLst/>
          </a:prstGeom>
          <a:solidFill>
            <a:srgbClr val="E232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5" name="CaixaDeTexto 84">
            <a:extLst>
              <a:ext uri="{FF2B5EF4-FFF2-40B4-BE49-F238E27FC236}">
                <a16:creationId xmlns="" xmlns:a16="http://schemas.microsoft.com/office/drawing/2014/main" id="{76CD7148-F834-CEE5-A343-B0DF2CF13A97}"/>
              </a:ext>
            </a:extLst>
          </p:cNvPr>
          <p:cNvSpPr txBox="1"/>
          <p:nvPr/>
        </p:nvSpPr>
        <p:spPr>
          <a:xfrm>
            <a:off x="1796477" y="2458705"/>
            <a:ext cx="119945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latin typeface="AMX" pitchFamily="2" charset="0"/>
                <a:ea typeface="Segoe UI Black" panose="020B0A02040204020203" pitchFamily="34" charset="0"/>
                <a:cs typeface="Segoe UI Black" panose="020B0A02040204020203" pitchFamily="34" charset="0"/>
              </a:rPr>
              <a:t>OFFLINE</a:t>
            </a:r>
          </a:p>
        </p:txBody>
      </p:sp>
      <p:sp>
        <p:nvSpPr>
          <p:cNvPr id="87" name="CaixaDeTexto 86">
            <a:extLst>
              <a:ext uri="{FF2B5EF4-FFF2-40B4-BE49-F238E27FC236}">
                <a16:creationId xmlns="" xmlns:a16="http://schemas.microsoft.com/office/drawing/2014/main" id="{A30D9823-4904-DA1F-ED91-DB946B2A472B}"/>
              </a:ext>
            </a:extLst>
          </p:cNvPr>
          <p:cNvSpPr txBox="1"/>
          <p:nvPr/>
        </p:nvSpPr>
        <p:spPr>
          <a:xfrm>
            <a:off x="5014658" y="2462553"/>
            <a:ext cx="8061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latin typeface="AMX" pitchFamily="2" charset="0"/>
                <a:ea typeface="Segoe UI Black" panose="020B0A02040204020203" pitchFamily="34" charset="0"/>
                <a:cs typeface="Segoe UI Black" panose="020B0A02040204020203" pitchFamily="34" charset="0"/>
              </a:rPr>
              <a:t>DIGITAL</a:t>
            </a:r>
          </a:p>
        </p:txBody>
      </p:sp>
      <p:sp>
        <p:nvSpPr>
          <p:cNvPr id="88" name="CaixaDeTexto 87">
            <a:extLst>
              <a:ext uri="{FF2B5EF4-FFF2-40B4-BE49-F238E27FC236}">
                <a16:creationId xmlns="" xmlns:a16="http://schemas.microsoft.com/office/drawing/2014/main" id="{7D1A7204-EED9-EE46-1F5E-36553499F8D6}"/>
              </a:ext>
            </a:extLst>
          </p:cNvPr>
          <p:cNvSpPr txBox="1"/>
          <p:nvPr/>
        </p:nvSpPr>
        <p:spPr>
          <a:xfrm>
            <a:off x="6496162" y="2443308"/>
            <a:ext cx="10653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latin typeface="AMX" pitchFamily="2" charset="0"/>
                <a:ea typeface="Segoe UI Black" panose="020B0A02040204020203" pitchFamily="34" charset="0"/>
                <a:cs typeface="Segoe UI Black" panose="020B0A02040204020203" pitchFamily="34" charset="0"/>
              </a:rPr>
              <a:t>REDES SOCIAIS</a:t>
            </a:r>
          </a:p>
        </p:txBody>
      </p:sp>
      <p:sp>
        <p:nvSpPr>
          <p:cNvPr id="89" name="CaixaDeTexto 88">
            <a:extLst>
              <a:ext uri="{FF2B5EF4-FFF2-40B4-BE49-F238E27FC236}">
                <a16:creationId xmlns="" xmlns:a16="http://schemas.microsoft.com/office/drawing/2014/main" id="{D5693638-A17A-B23E-2B82-5B9AF3CB5FEF}"/>
              </a:ext>
            </a:extLst>
          </p:cNvPr>
          <p:cNvSpPr txBox="1"/>
          <p:nvPr/>
        </p:nvSpPr>
        <p:spPr>
          <a:xfrm>
            <a:off x="7919235" y="2462553"/>
            <a:ext cx="13106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latin typeface="AMX" pitchFamily="2" charset="0"/>
                <a:ea typeface="Segoe UI Black" panose="020B0A02040204020203" pitchFamily="34" charset="0"/>
                <a:cs typeface="Segoe UI Black" panose="020B0A02040204020203" pitchFamily="34" charset="0"/>
              </a:rPr>
              <a:t>INTERNET/SITE</a:t>
            </a:r>
          </a:p>
        </p:txBody>
      </p:sp>
      <p:sp>
        <p:nvSpPr>
          <p:cNvPr id="90" name="CaixaDeTexto 89">
            <a:extLst>
              <a:ext uri="{FF2B5EF4-FFF2-40B4-BE49-F238E27FC236}">
                <a16:creationId xmlns="" xmlns:a16="http://schemas.microsoft.com/office/drawing/2014/main" id="{C25A5663-53A9-0ADA-6658-7446F447A2C9}"/>
              </a:ext>
            </a:extLst>
          </p:cNvPr>
          <p:cNvSpPr txBox="1"/>
          <p:nvPr/>
        </p:nvSpPr>
        <p:spPr>
          <a:xfrm>
            <a:off x="9482623" y="2462553"/>
            <a:ext cx="9018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latin typeface="AMX" pitchFamily="2" charset="0"/>
                <a:ea typeface="Segoe UI Black" panose="020B0A02040204020203" pitchFamily="34" charset="0"/>
                <a:cs typeface="Segoe UI Black" panose="020B0A02040204020203" pitchFamily="34" charset="0"/>
              </a:rPr>
              <a:t>MOBILE</a:t>
            </a:r>
          </a:p>
        </p:txBody>
      </p:sp>
      <p:sp>
        <p:nvSpPr>
          <p:cNvPr id="91" name="CaixaDeTexto 90">
            <a:extLst>
              <a:ext uri="{FF2B5EF4-FFF2-40B4-BE49-F238E27FC236}">
                <a16:creationId xmlns="" xmlns:a16="http://schemas.microsoft.com/office/drawing/2014/main" id="{8BFEA59F-2F25-F90D-60B5-B05373E42E6F}"/>
              </a:ext>
            </a:extLst>
          </p:cNvPr>
          <p:cNvSpPr txBox="1"/>
          <p:nvPr/>
        </p:nvSpPr>
        <p:spPr>
          <a:xfrm>
            <a:off x="5782129" y="4635899"/>
            <a:ext cx="9018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latin typeface="AMX" pitchFamily="2" charset="0"/>
                <a:ea typeface="Segoe UI Black" panose="020B0A02040204020203" pitchFamily="34" charset="0"/>
                <a:cs typeface="Segoe UI Black" panose="020B0A02040204020203" pitchFamily="34" charset="0"/>
              </a:rPr>
              <a:t>JORNAL</a:t>
            </a:r>
          </a:p>
        </p:txBody>
      </p:sp>
      <p:sp>
        <p:nvSpPr>
          <p:cNvPr id="92" name="CaixaDeTexto 91">
            <a:extLst>
              <a:ext uri="{FF2B5EF4-FFF2-40B4-BE49-F238E27FC236}">
                <a16:creationId xmlns="" xmlns:a16="http://schemas.microsoft.com/office/drawing/2014/main" id="{3AA1915B-EA38-5210-2B58-0A5043FAE4D0}"/>
              </a:ext>
            </a:extLst>
          </p:cNvPr>
          <p:cNvSpPr txBox="1"/>
          <p:nvPr/>
        </p:nvSpPr>
        <p:spPr>
          <a:xfrm>
            <a:off x="4317976" y="4632051"/>
            <a:ext cx="80225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latin typeface="AMX" pitchFamily="2" charset="0"/>
                <a:ea typeface="Segoe UI Black" panose="020B0A02040204020203" pitchFamily="34" charset="0"/>
                <a:cs typeface="Segoe UI Black" panose="020B0A02040204020203" pitchFamily="34" charset="0"/>
              </a:rPr>
              <a:t>REVISTA</a:t>
            </a:r>
          </a:p>
        </p:txBody>
      </p:sp>
      <p:sp>
        <p:nvSpPr>
          <p:cNvPr id="93" name="CaixaDeTexto 92">
            <a:extLst>
              <a:ext uri="{FF2B5EF4-FFF2-40B4-BE49-F238E27FC236}">
                <a16:creationId xmlns="" xmlns:a16="http://schemas.microsoft.com/office/drawing/2014/main" id="{236F5B8D-6B6F-D98D-5B94-B558CF3F19B1}"/>
              </a:ext>
            </a:extLst>
          </p:cNvPr>
          <p:cNvSpPr txBox="1"/>
          <p:nvPr/>
        </p:nvSpPr>
        <p:spPr>
          <a:xfrm>
            <a:off x="7345890" y="4632051"/>
            <a:ext cx="80225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latin typeface="AMX" pitchFamily="2" charset="0"/>
                <a:ea typeface="Segoe UI Black" panose="020B0A02040204020203" pitchFamily="34" charset="0"/>
                <a:cs typeface="Segoe UI Black" panose="020B0A02040204020203" pitchFamily="34" charset="0"/>
              </a:rPr>
              <a:t>RÁDIO</a:t>
            </a:r>
          </a:p>
        </p:txBody>
      </p:sp>
      <p:sp>
        <p:nvSpPr>
          <p:cNvPr id="94" name="CaixaDeTexto 93">
            <a:extLst>
              <a:ext uri="{FF2B5EF4-FFF2-40B4-BE49-F238E27FC236}">
                <a16:creationId xmlns="" xmlns:a16="http://schemas.microsoft.com/office/drawing/2014/main" id="{B6A590A1-FDAC-B562-71D8-3C9B13D1C8D3}"/>
              </a:ext>
            </a:extLst>
          </p:cNvPr>
          <p:cNvSpPr txBox="1"/>
          <p:nvPr/>
        </p:nvSpPr>
        <p:spPr>
          <a:xfrm>
            <a:off x="3297137" y="2458705"/>
            <a:ext cx="119945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latin typeface="AMX" pitchFamily="2" charset="0"/>
                <a:ea typeface="Segoe UI Black" panose="020B0A02040204020203" pitchFamily="34" charset="0"/>
                <a:cs typeface="Segoe UI Black" panose="020B0A02040204020203" pitchFamily="34" charset="0"/>
              </a:rPr>
              <a:t>ON / OFF</a:t>
            </a:r>
          </a:p>
        </p:txBody>
      </p:sp>
      <p:sp>
        <p:nvSpPr>
          <p:cNvPr id="95" name="CaixaDeTexto 94">
            <a:extLst>
              <a:ext uri="{FF2B5EF4-FFF2-40B4-BE49-F238E27FC236}">
                <a16:creationId xmlns="" xmlns:a16="http://schemas.microsoft.com/office/drawing/2014/main" id="{C43741BE-D240-171B-CCCC-16683E105DC8}"/>
              </a:ext>
            </a:extLst>
          </p:cNvPr>
          <p:cNvSpPr txBox="1"/>
          <p:nvPr/>
        </p:nvSpPr>
        <p:spPr>
          <a:xfrm>
            <a:off x="222780" y="2458705"/>
            <a:ext cx="119945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latin typeface="AMX" pitchFamily="2" charset="0"/>
                <a:ea typeface="Segoe UI Black" panose="020B0A02040204020203" pitchFamily="34" charset="0"/>
                <a:cs typeface="Segoe UI Black" panose="020B0A02040204020203" pitchFamily="34" charset="0"/>
              </a:rPr>
              <a:t>BRANDING</a:t>
            </a:r>
          </a:p>
        </p:txBody>
      </p:sp>
      <p:sp>
        <p:nvSpPr>
          <p:cNvPr id="96" name="CaixaDeTexto 95">
            <a:extLst>
              <a:ext uri="{FF2B5EF4-FFF2-40B4-BE49-F238E27FC236}">
                <a16:creationId xmlns="" xmlns:a16="http://schemas.microsoft.com/office/drawing/2014/main" id="{C9A2574D-3E1E-C738-ADD7-F983C8833761}"/>
              </a:ext>
            </a:extLst>
          </p:cNvPr>
          <p:cNvSpPr txBox="1"/>
          <p:nvPr/>
        </p:nvSpPr>
        <p:spPr>
          <a:xfrm>
            <a:off x="2655727" y="4635899"/>
            <a:ext cx="9018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latin typeface="AMX" pitchFamily="2" charset="0"/>
                <a:ea typeface="Segoe UI Black" panose="020B0A02040204020203" pitchFamily="34" charset="0"/>
                <a:cs typeface="Segoe UI Black" panose="020B0A02040204020203" pitchFamily="34" charset="0"/>
              </a:rPr>
              <a:t>ENDOMKT</a:t>
            </a:r>
          </a:p>
        </p:txBody>
      </p:sp>
      <p:sp>
        <p:nvSpPr>
          <p:cNvPr id="97" name="CaixaDeTexto 96">
            <a:extLst>
              <a:ext uri="{FF2B5EF4-FFF2-40B4-BE49-F238E27FC236}">
                <a16:creationId xmlns="" xmlns:a16="http://schemas.microsoft.com/office/drawing/2014/main" id="{7609F306-D9A6-8D8C-7F15-A11EBED7E16F}"/>
              </a:ext>
            </a:extLst>
          </p:cNvPr>
          <p:cNvSpPr txBox="1"/>
          <p:nvPr/>
        </p:nvSpPr>
        <p:spPr>
          <a:xfrm>
            <a:off x="8769973" y="4635899"/>
            <a:ext cx="9018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latin typeface="AMX" pitchFamily="2" charset="0"/>
                <a:ea typeface="Segoe UI Black" panose="020B0A02040204020203" pitchFamily="34" charset="0"/>
                <a:cs typeface="Segoe UI Black" panose="020B0A02040204020203" pitchFamily="34" charset="0"/>
              </a:rPr>
              <a:t>OBJETIVO</a:t>
            </a:r>
          </a:p>
        </p:txBody>
      </p:sp>
      <p:sp>
        <p:nvSpPr>
          <p:cNvPr id="98" name="CaixaDeTexto 97">
            <a:extLst>
              <a:ext uri="{FF2B5EF4-FFF2-40B4-BE49-F238E27FC236}">
                <a16:creationId xmlns="" xmlns:a16="http://schemas.microsoft.com/office/drawing/2014/main" id="{0524DDA1-B075-C606-E2DA-150BD1A693D2}"/>
              </a:ext>
            </a:extLst>
          </p:cNvPr>
          <p:cNvSpPr txBox="1"/>
          <p:nvPr/>
        </p:nvSpPr>
        <p:spPr>
          <a:xfrm>
            <a:off x="1103034" y="4635899"/>
            <a:ext cx="9018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latin typeface="AMX" pitchFamily="2" charset="0"/>
                <a:ea typeface="Segoe UI Black" panose="020B0A02040204020203" pitchFamily="34" charset="0"/>
                <a:cs typeface="Segoe UI Black" panose="020B0A02040204020203" pitchFamily="34" charset="0"/>
              </a:rPr>
              <a:t>LOJAS</a:t>
            </a:r>
          </a:p>
        </p:txBody>
      </p:sp>
      <p:sp>
        <p:nvSpPr>
          <p:cNvPr id="99" name="CaixaDeTexto 98">
            <a:extLst>
              <a:ext uri="{FF2B5EF4-FFF2-40B4-BE49-F238E27FC236}">
                <a16:creationId xmlns="" xmlns:a16="http://schemas.microsoft.com/office/drawing/2014/main" id="{1F2F9CFB-8CD5-7275-5F1E-2BAB5FE481BE}"/>
              </a:ext>
            </a:extLst>
          </p:cNvPr>
          <p:cNvSpPr txBox="1"/>
          <p:nvPr/>
        </p:nvSpPr>
        <p:spPr>
          <a:xfrm>
            <a:off x="10889981" y="2462553"/>
            <a:ext cx="9018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latin typeface="AMX" pitchFamily="2" charset="0"/>
                <a:ea typeface="Segoe UI Black" panose="020B0A02040204020203" pitchFamily="34" charset="0"/>
                <a:cs typeface="Segoe UI Black" panose="020B0A02040204020203" pitchFamily="34" charset="0"/>
              </a:rPr>
              <a:t>TRADE</a:t>
            </a:r>
          </a:p>
        </p:txBody>
      </p:sp>
      <p:sp>
        <p:nvSpPr>
          <p:cNvPr id="100" name="CaixaDeTexto 99">
            <a:extLst>
              <a:ext uri="{FF2B5EF4-FFF2-40B4-BE49-F238E27FC236}">
                <a16:creationId xmlns="" xmlns:a16="http://schemas.microsoft.com/office/drawing/2014/main" id="{85B43C4D-940F-D3B0-32D0-42816B1E759D}"/>
              </a:ext>
            </a:extLst>
          </p:cNvPr>
          <p:cNvSpPr txBox="1"/>
          <p:nvPr/>
        </p:nvSpPr>
        <p:spPr>
          <a:xfrm>
            <a:off x="10074447" y="4635899"/>
            <a:ext cx="10421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latin typeface="AMX" pitchFamily="2" charset="0"/>
                <a:ea typeface="Segoe UI Black" panose="020B0A02040204020203" pitchFamily="34" charset="0"/>
                <a:cs typeface="Segoe UI Black" panose="020B0A02040204020203" pitchFamily="34" charset="0"/>
              </a:rPr>
              <a:t>RESULTADOS</a:t>
            </a:r>
          </a:p>
        </p:txBody>
      </p:sp>
      <p:sp>
        <p:nvSpPr>
          <p:cNvPr id="101" name="TÍTULO 01">
            <a:extLst>
              <a:ext uri="{FF2B5EF4-FFF2-40B4-BE49-F238E27FC236}">
                <a16:creationId xmlns="" xmlns:a16="http://schemas.microsoft.com/office/drawing/2014/main" id="{A3C2C121-4D85-4CBE-2B45-8F12D02A77D7}"/>
              </a:ext>
            </a:extLst>
          </p:cNvPr>
          <p:cNvSpPr txBox="1"/>
          <p:nvPr/>
        </p:nvSpPr>
        <p:spPr>
          <a:xfrm>
            <a:off x="1448439" y="501995"/>
            <a:ext cx="3555176" cy="6944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500"/>
              </a:lnSpc>
            </a:pPr>
            <a:r>
              <a:rPr lang="pt-BR" sz="4400" b="1" dirty="0">
                <a:solidFill>
                  <a:srgbClr val="E2262B"/>
                </a:solidFill>
                <a:latin typeface="AMX" pitchFamily="2" charset="0"/>
                <a:ea typeface="DIN 2014 Bold" panose="020B0504020202020204" pitchFamily="34" charset="77"/>
                <a:cs typeface="Segoe UI" panose="020B0502040204020203" pitchFamily="34" charset="0"/>
              </a:rPr>
              <a:t>Ícones</a:t>
            </a:r>
          </a:p>
        </p:txBody>
      </p:sp>
      <p:pic>
        <p:nvPicPr>
          <p:cNvPr id="2" name="Imagem 1" descr="Ícone&#10;&#10;Descrição gerada automaticamente">
            <a:extLst>
              <a:ext uri="{FF2B5EF4-FFF2-40B4-BE49-F238E27FC236}">
                <a16:creationId xmlns="" xmlns:a16="http://schemas.microsoft.com/office/drawing/2014/main" id="{7B764B67-C801-4C0D-ED65-14225EA923E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9636" y="90034"/>
            <a:ext cx="945102" cy="852854"/>
          </a:xfrm>
          <a:prstGeom prst="rect">
            <a:avLst/>
          </a:prstGeom>
        </p:spPr>
      </p:pic>
      <p:pic>
        <p:nvPicPr>
          <p:cNvPr id="3" name="Gráfico 2">
            <a:extLst>
              <a:ext uri="{FF2B5EF4-FFF2-40B4-BE49-F238E27FC236}">
                <a16:creationId xmlns="" xmlns:a16="http://schemas.microsoft.com/office/drawing/2014/main" id="{E6A94D98-23ED-9901-3FDE-7C66D63416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0528" y="3138695"/>
            <a:ext cx="641168" cy="641168"/>
          </a:xfrm>
          <a:prstGeom prst="rect">
            <a:avLst/>
          </a:prstGeom>
        </p:spPr>
      </p:pic>
      <p:pic>
        <p:nvPicPr>
          <p:cNvPr id="23" name="Gráfico 22">
            <a:extLst>
              <a:ext uri="{FF2B5EF4-FFF2-40B4-BE49-F238E27FC236}">
                <a16:creationId xmlns="" xmlns:a16="http://schemas.microsoft.com/office/drawing/2014/main" id="{0C9C753F-7927-7CBE-DDC6-D6767257245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055276" y="3163718"/>
            <a:ext cx="623338" cy="623338"/>
          </a:xfrm>
          <a:prstGeom prst="rect">
            <a:avLst/>
          </a:prstGeom>
        </p:spPr>
      </p:pic>
      <p:pic>
        <p:nvPicPr>
          <p:cNvPr id="102" name="Gráfico 101">
            <a:extLst>
              <a:ext uri="{FF2B5EF4-FFF2-40B4-BE49-F238E27FC236}">
                <a16:creationId xmlns="" xmlns:a16="http://schemas.microsoft.com/office/drawing/2014/main" id="{0C478ECD-D1D0-96DA-71B4-CF1C5AD2A5A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507768" y="3055863"/>
            <a:ext cx="824307" cy="824307"/>
          </a:xfrm>
          <a:prstGeom prst="rect">
            <a:avLst/>
          </a:prstGeom>
        </p:spPr>
      </p:pic>
      <p:pic>
        <p:nvPicPr>
          <p:cNvPr id="103" name="Gráfico 102">
            <a:extLst>
              <a:ext uri="{FF2B5EF4-FFF2-40B4-BE49-F238E27FC236}">
                <a16:creationId xmlns="" xmlns:a16="http://schemas.microsoft.com/office/drawing/2014/main" id="{81272576-7CE1-5298-AAD7-A26E71B3615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095086" y="3123092"/>
            <a:ext cx="733790" cy="733790"/>
          </a:xfrm>
          <a:prstGeom prst="rect">
            <a:avLst/>
          </a:prstGeom>
        </p:spPr>
      </p:pic>
      <p:pic>
        <p:nvPicPr>
          <p:cNvPr id="105" name="Gráfico 104">
            <a:extLst>
              <a:ext uri="{FF2B5EF4-FFF2-40B4-BE49-F238E27FC236}">
                <a16:creationId xmlns="" xmlns:a16="http://schemas.microsoft.com/office/drawing/2014/main" id="{FD563817-6166-DE39-0BD0-5E8875C8787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691399" y="3138695"/>
            <a:ext cx="612531" cy="612531"/>
          </a:xfrm>
          <a:prstGeom prst="rect">
            <a:avLst/>
          </a:prstGeom>
        </p:spPr>
      </p:pic>
      <p:pic>
        <p:nvPicPr>
          <p:cNvPr id="106" name="Gráfico 105">
            <a:extLst>
              <a:ext uri="{FF2B5EF4-FFF2-40B4-BE49-F238E27FC236}">
                <a16:creationId xmlns="" xmlns:a16="http://schemas.microsoft.com/office/drawing/2014/main" id="{BAF8FAC2-8FCA-77F3-1EB4-0EF5817598E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225827" y="3138695"/>
            <a:ext cx="617946" cy="617946"/>
          </a:xfrm>
          <a:prstGeom prst="rect">
            <a:avLst/>
          </a:prstGeom>
        </p:spPr>
      </p:pic>
      <p:pic>
        <p:nvPicPr>
          <p:cNvPr id="107" name="Gráfico 106">
            <a:extLst>
              <a:ext uri="{FF2B5EF4-FFF2-40B4-BE49-F238E27FC236}">
                <a16:creationId xmlns="" xmlns:a16="http://schemas.microsoft.com/office/drawing/2014/main" id="{D953E1C1-2B02-E2A6-1DC9-C81FE5ED1DF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9659819" y="3120767"/>
            <a:ext cx="677023" cy="677023"/>
          </a:xfrm>
          <a:prstGeom prst="rect">
            <a:avLst/>
          </a:prstGeom>
        </p:spPr>
      </p:pic>
      <p:pic>
        <p:nvPicPr>
          <p:cNvPr id="109" name="Gráfico 108">
            <a:extLst>
              <a:ext uri="{FF2B5EF4-FFF2-40B4-BE49-F238E27FC236}">
                <a16:creationId xmlns="" xmlns:a16="http://schemas.microsoft.com/office/drawing/2014/main" id="{7E697983-B091-6E6E-71DF-437EBB583389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0982534" y="3040044"/>
            <a:ext cx="747012" cy="747012"/>
          </a:xfrm>
          <a:prstGeom prst="rect">
            <a:avLst/>
          </a:prstGeom>
        </p:spPr>
      </p:pic>
      <p:pic>
        <p:nvPicPr>
          <p:cNvPr id="110" name="Gráfico 109">
            <a:extLst>
              <a:ext uri="{FF2B5EF4-FFF2-40B4-BE49-F238E27FC236}">
                <a16:creationId xmlns="" xmlns:a16="http://schemas.microsoft.com/office/drawing/2014/main" id="{9D409A80-194B-1BAD-47F9-5E7181F99D7C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247111" y="5353581"/>
            <a:ext cx="596044" cy="596044"/>
          </a:xfrm>
          <a:prstGeom prst="rect">
            <a:avLst/>
          </a:prstGeom>
        </p:spPr>
      </p:pic>
      <p:pic>
        <p:nvPicPr>
          <p:cNvPr id="111" name="Gráfico 110">
            <a:extLst>
              <a:ext uri="{FF2B5EF4-FFF2-40B4-BE49-F238E27FC236}">
                <a16:creationId xmlns="" xmlns:a16="http://schemas.microsoft.com/office/drawing/2014/main" id="{62C595A8-B0E0-C14B-CC62-1EBDA0334138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792488" y="5324512"/>
            <a:ext cx="635170" cy="635170"/>
          </a:xfrm>
          <a:prstGeom prst="rect">
            <a:avLst/>
          </a:prstGeom>
        </p:spPr>
      </p:pic>
      <p:pic>
        <p:nvPicPr>
          <p:cNvPr id="112" name="Gráfico 111">
            <a:extLst>
              <a:ext uri="{FF2B5EF4-FFF2-40B4-BE49-F238E27FC236}">
                <a16:creationId xmlns="" xmlns:a16="http://schemas.microsoft.com/office/drawing/2014/main" id="{C0095281-43D9-F4AF-975F-1DD909ECE471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4365355" y="5270349"/>
            <a:ext cx="711324" cy="711324"/>
          </a:xfrm>
          <a:prstGeom prst="rect">
            <a:avLst/>
          </a:prstGeom>
        </p:spPr>
      </p:pic>
      <p:pic>
        <p:nvPicPr>
          <p:cNvPr id="114" name="Gráfico 113">
            <a:extLst>
              <a:ext uri="{FF2B5EF4-FFF2-40B4-BE49-F238E27FC236}">
                <a16:creationId xmlns="" xmlns:a16="http://schemas.microsoft.com/office/drawing/2014/main" id="{319F5228-F04A-C150-65B8-735372FE56C6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5878212" y="5271974"/>
            <a:ext cx="709699" cy="709699"/>
          </a:xfrm>
          <a:prstGeom prst="rect">
            <a:avLst/>
          </a:prstGeom>
        </p:spPr>
      </p:pic>
      <p:pic>
        <p:nvPicPr>
          <p:cNvPr id="116" name="Gráfico 115">
            <a:extLst>
              <a:ext uri="{FF2B5EF4-FFF2-40B4-BE49-F238E27FC236}">
                <a16:creationId xmlns="" xmlns:a16="http://schemas.microsoft.com/office/drawing/2014/main" id="{10F2CFE5-71CC-6D34-BDC1-5F143309BCD9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455665" y="5279769"/>
            <a:ext cx="692483" cy="692483"/>
          </a:xfrm>
          <a:prstGeom prst="rect">
            <a:avLst/>
          </a:prstGeom>
        </p:spPr>
      </p:pic>
      <p:pic>
        <p:nvPicPr>
          <p:cNvPr id="117" name="Gráfico 116">
            <a:extLst>
              <a:ext uri="{FF2B5EF4-FFF2-40B4-BE49-F238E27FC236}">
                <a16:creationId xmlns="" xmlns:a16="http://schemas.microsoft.com/office/drawing/2014/main" id="{0F027B40-90EB-F71D-5216-914734EAA4BC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8932338" y="5320435"/>
            <a:ext cx="627589" cy="627589"/>
          </a:xfrm>
          <a:prstGeom prst="rect">
            <a:avLst/>
          </a:prstGeom>
        </p:spPr>
      </p:pic>
      <p:pic>
        <p:nvPicPr>
          <p:cNvPr id="118" name="Gráfico 117">
            <a:extLst>
              <a:ext uri="{FF2B5EF4-FFF2-40B4-BE49-F238E27FC236}">
                <a16:creationId xmlns="" xmlns:a16="http://schemas.microsoft.com/office/drawing/2014/main" id="{4727332F-825A-82E6-5EF0-E6C5F411B8C3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0289584" y="5306188"/>
            <a:ext cx="634567" cy="634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176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="" xmlns:a16="http://schemas.microsoft.com/office/drawing/2014/main" id="{DC3FD67B-4756-469D-C28A-7B6A507736B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6" name="Elipse 5">
            <a:extLst>
              <a:ext uri="{FF2B5EF4-FFF2-40B4-BE49-F238E27FC236}">
                <a16:creationId xmlns="" xmlns:a16="http://schemas.microsoft.com/office/drawing/2014/main" id="{0B0487A9-8604-7033-7A52-C4837272FA9D}"/>
              </a:ext>
            </a:extLst>
          </p:cNvPr>
          <p:cNvSpPr/>
          <p:nvPr/>
        </p:nvSpPr>
        <p:spPr>
          <a:xfrm>
            <a:off x="9392819" y="2858698"/>
            <a:ext cx="1211025" cy="1211025"/>
          </a:xfrm>
          <a:prstGeom prst="ellipse">
            <a:avLst/>
          </a:prstGeom>
          <a:solidFill>
            <a:srgbClr val="96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" name="Elipse 9">
            <a:extLst>
              <a:ext uri="{FF2B5EF4-FFF2-40B4-BE49-F238E27FC236}">
                <a16:creationId xmlns="" xmlns:a16="http://schemas.microsoft.com/office/drawing/2014/main" id="{6E54A76A-90AC-9819-8BD6-F2ABCE4C686B}"/>
              </a:ext>
            </a:extLst>
          </p:cNvPr>
          <p:cNvSpPr/>
          <p:nvPr/>
        </p:nvSpPr>
        <p:spPr>
          <a:xfrm>
            <a:off x="7929288" y="2858698"/>
            <a:ext cx="1211025" cy="1211025"/>
          </a:xfrm>
          <a:prstGeom prst="ellipse">
            <a:avLst/>
          </a:prstGeom>
          <a:solidFill>
            <a:srgbClr val="96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Elipse 12">
            <a:extLst>
              <a:ext uri="{FF2B5EF4-FFF2-40B4-BE49-F238E27FC236}">
                <a16:creationId xmlns="" xmlns:a16="http://schemas.microsoft.com/office/drawing/2014/main" id="{5737B806-8008-009A-6C14-16C28EE273E2}"/>
              </a:ext>
            </a:extLst>
          </p:cNvPr>
          <p:cNvSpPr/>
          <p:nvPr/>
        </p:nvSpPr>
        <p:spPr>
          <a:xfrm>
            <a:off x="5645630" y="5037809"/>
            <a:ext cx="1211025" cy="1211025"/>
          </a:xfrm>
          <a:prstGeom prst="ellipse">
            <a:avLst/>
          </a:prstGeom>
          <a:solidFill>
            <a:srgbClr val="96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Elipse 15">
            <a:extLst>
              <a:ext uri="{FF2B5EF4-FFF2-40B4-BE49-F238E27FC236}">
                <a16:creationId xmlns="" xmlns:a16="http://schemas.microsoft.com/office/drawing/2014/main" id="{D502B3D4-02B9-C819-810B-CC7494FB28D8}"/>
              </a:ext>
            </a:extLst>
          </p:cNvPr>
          <p:cNvSpPr/>
          <p:nvPr/>
        </p:nvSpPr>
        <p:spPr>
          <a:xfrm>
            <a:off x="7185398" y="5037809"/>
            <a:ext cx="1211025" cy="1211025"/>
          </a:xfrm>
          <a:prstGeom prst="ellipse">
            <a:avLst/>
          </a:prstGeom>
          <a:solidFill>
            <a:srgbClr val="96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Elipse 18">
            <a:extLst>
              <a:ext uri="{FF2B5EF4-FFF2-40B4-BE49-F238E27FC236}">
                <a16:creationId xmlns="" xmlns:a16="http://schemas.microsoft.com/office/drawing/2014/main" id="{A2F089AC-65B2-EB7E-1957-606A4EF74A80}"/>
              </a:ext>
            </a:extLst>
          </p:cNvPr>
          <p:cNvSpPr/>
          <p:nvPr/>
        </p:nvSpPr>
        <p:spPr>
          <a:xfrm>
            <a:off x="6389520" y="2858698"/>
            <a:ext cx="1211025" cy="1211025"/>
          </a:xfrm>
          <a:prstGeom prst="ellipse">
            <a:avLst/>
          </a:prstGeom>
          <a:solidFill>
            <a:srgbClr val="96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CaixaDeTexto 20">
            <a:extLst>
              <a:ext uri="{FF2B5EF4-FFF2-40B4-BE49-F238E27FC236}">
                <a16:creationId xmlns="" xmlns:a16="http://schemas.microsoft.com/office/drawing/2014/main" id="{9D4535D2-E0C6-D817-8A4B-5B18EF76CCEB}"/>
              </a:ext>
            </a:extLst>
          </p:cNvPr>
          <p:cNvSpPr txBox="1"/>
          <p:nvPr/>
        </p:nvSpPr>
        <p:spPr>
          <a:xfrm>
            <a:off x="4399071" y="1190356"/>
            <a:ext cx="3393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pc="300" dirty="0">
                <a:latin typeface="AMX" pitchFamily="2" charset="0"/>
                <a:cs typeface="Segoe UI Light" panose="020B0502040204020203" pitchFamily="34" charset="0"/>
              </a:rPr>
              <a:t>Principais Ícones</a:t>
            </a:r>
          </a:p>
        </p:txBody>
      </p:sp>
      <p:sp>
        <p:nvSpPr>
          <p:cNvPr id="22" name="Forma em L 21">
            <a:extLst>
              <a:ext uri="{FF2B5EF4-FFF2-40B4-BE49-F238E27FC236}">
                <a16:creationId xmlns="" xmlns:a16="http://schemas.microsoft.com/office/drawing/2014/main" id="{CBC13C6A-1FC3-7B8B-0D50-0CB38553021D}"/>
              </a:ext>
            </a:extLst>
          </p:cNvPr>
          <p:cNvSpPr/>
          <p:nvPr/>
        </p:nvSpPr>
        <p:spPr>
          <a:xfrm rot="18900000">
            <a:off x="5974080" y="1883224"/>
            <a:ext cx="243840" cy="243840"/>
          </a:xfrm>
          <a:prstGeom prst="corner">
            <a:avLst>
              <a:gd name="adj1" fmla="val 27344"/>
              <a:gd name="adj2" fmla="val 28906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4" name="Elipse 33">
            <a:extLst>
              <a:ext uri="{FF2B5EF4-FFF2-40B4-BE49-F238E27FC236}">
                <a16:creationId xmlns="" xmlns:a16="http://schemas.microsoft.com/office/drawing/2014/main" id="{9DCA6182-94B5-EA9F-9C82-DDEAEA258D58}"/>
              </a:ext>
            </a:extLst>
          </p:cNvPr>
          <p:cNvSpPr/>
          <p:nvPr/>
        </p:nvSpPr>
        <p:spPr>
          <a:xfrm>
            <a:off x="4105862" y="5037809"/>
            <a:ext cx="1211025" cy="1211025"/>
          </a:xfrm>
          <a:prstGeom prst="ellipse">
            <a:avLst/>
          </a:prstGeom>
          <a:solidFill>
            <a:srgbClr val="96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Elipse 36">
            <a:extLst>
              <a:ext uri="{FF2B5EF4-FFF2-40B4-BE49-F238E27FC236}">
                <a16:creationId xmlns="" xmlns:a16="http://schemas.microsoft.com/office/drawing/2014/main" id="{FD70A696-8CDD-9AAA-9F1C-2B9B82603309}"/>
              </a:ext>
            </a:extLst>
          </p:cNvPr>
          <p:cNvSpPr/>
          <p:nvPr/>
        </p:nvSpPr>
        <p:spPr>
          <a:xfrm>
            <a:off x="230448" y="2858698"/>
            <a:ext cx="1211025" cy="1211025"/>
          </a:xfrm>
          <a:prstGeom prst="ellipse">
            <a:avLst/>
          </a:prstGeom>
          <a:solidFill>
            <a:srgbClr val="96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9" name="Elipse 48">
            <a:extLst>
              <a:ext uri="{FF2B5EF4-FFF2-40B4-BE49-F238E27FC236}">
                <a16:creationId xmlns="" xmlns:a16="http://schemas.microsoft.com/office/drawing/2014/main" id="{08471525-1122-D065-D25B-D816A4188497}"/>
              </a:ext>
            </a:extLst>
          </p:cNvPr>
          <p:cNvSpPr/>
          <p:nvPr/>
        </p:nvSpPr>
        <p:spPr>
          <a:xfrm>
            <a:off x="2540812" y="5037809"/>
            <a:ext cx="1211025" cy="1211025"/>
          </a:xfrm>
          <a:prstGeom prst="ellipse">
            <a:avLst/>
          </a:prstGeom>
          <a:solidFill>
            <a:srgbClr val="96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2" name="Elipse 51">
            <a:extLst>
              <a:ext uri="{FF2B5EF4-FFF2-40B4-BE49-F238E27FC236}">
                <a16:creationId xmlns="" xmlns:a16="http://schemas.microsoft.com/office/drawing/2014/main" id="{C276613E-61B2-A636-0BED-00722DB95431}"/>
              </a:ext>
            </a:extLst>
          </p:cNvPr>
          <p:cNvSpPr/>
          <p:nvPr/>
        </p:nvSpPr>
        <p:spPr>
          <a:xfrm>
            <a:off x="8648929" y="5037809"/>
            <a:ext cx="1211025" cy="1211025"/>
          </a:xfrm>
          <a:prstGeom prst="ellipse">
            <a:avLst/>
          </a:prstGeom>
          <a:solidFill>
            <a:srgbClr val="96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5" name="Elipse 54">
            <a:extLst>
              <a:ext uri="{FF2B5EF4-FFF2-40B4-BE49-F238E27FC236}">
                <a16:creationId xmlns="" xmlns:a16="http://schemas.microsoft.com/office/drawing/2014/main" id="{665369EF-ABB5-1B9D-F276-F3376CD8B586}"/>
              </a:ext>
            </a:extLst>
          </p:cNvPr>
          <p:cNvSpPr>
            <a:spLocks/>
          </p:cNvSpPr>
          <p:nvPr/>
        </p:nvSpPr>
        <p:spPr>
          <a:xfrm>
            <a:off x="1001044" y="5037809"/>
            <a:ext cx="1211025" cy="1211025"/>
          </a:xfrm>
          <a:prstGeom prst="ellipse">
            <a:avLst/>
          </a:prstGeom>
          <a:solidFill>
            <a:srgbClr val="96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7" name="Elipse 66">
            <a:extLst>
              <a:ext uri="{FF2B5EF4-FFF2-40B4-BE49-F238E27FC236}">
                <a16:creationId xmlns="" xmlns:a16="http://schemas.microsoft.com/office/drawing/2014/main" id="{8CC34789-9C6E-4F26-007A-D046F41C2310}"/>
              </a:ext>
            </a:extLst>
          </p:cNvPr>
          <p:cNvSpPr/>
          <p:nvPr/>
        </p:nvSpPr>
        <p:spPr>
          <a:xfrm>
            <a:off x="4849752" y="2858698"/>
            <a:ext cx="1211025" cy="1211025"/>
          </a:xfrm>
          <a:prstGeom prst="ellipse">
            <a:avLst/>
          </a:prstGeom>
          <a:solidFill>
            <a:srgbClr val="96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0" name="Elipse 69">
            <a:extLst>
              <a:ext uri="{FF2B5EF4-FFF2-40B4-BE49-F238E27FC236}">
                <a16:creationId xmlns="" xmlns:a16="http://schemas.microsoft.com/office/drawing/2014/main" id="{6A6311F1-5635-3447-BED3-84A8EF505A85}"/>
              </a:ext>
            </a:extLst>
          </p:cNvPr>
          <p:cNvSpPr/>
          <p:nvPr/>
        </p:nvSpPr>
        <p:spPr>
          <a:xfrm>
            <a:off x="1770216" y="2858698"/>
            <a:ext cx="1211025" cy="1211025"/>
          </a:xfrm>
          <a:prstGeom prst="ellipse">
            <a:avLst/>
          </a:prstGeom>
          <a:solidFill>
            <a:srgbClr val="96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3" name="Elipse 72">
            <a:extLst>
              <a:ext uri="{FF2B5EF4-FFF2-40B4-BE49-F238E27FC236}">
                <a16:creationId xmlns="" xmlns:a16="http://schemas.microsoft.com/office/drawing/2014/main" id="{B9C53CDE-71AA-754C-0646-1A3E46257C0C}"/>
              </a:ext>
            </a:extLst>
          </p:cNvPr>
          <p:cNvSpPr/>
          <p:nvPr/>
        </p:nvSpPr>
        <p:spPr>
          <a:xfrm>
            <a:off x="3309984" y="2858698"/>
            <a:ext cx="1211025" cy="1211025"/>
          </a:xfrm>
          <a:prstGeom prst="ellipse">
            <a:avLst/>
          </a:prstGeom>
          <a:solidFill>
            <a:srgbClr val="96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8" name="Elipse 77">
            <a:extLst>
              <a:ext uri="{FF2B5EF4-FFF2-40B4-BE49-F238E27FC236}">
                <a16:creationId xmlns="" xmlns:a16="http://schemas.microsoft.com/office/drawing/2014/main" id="{ACCC257C-E9A3-B2C7-97A0-84DA6B502420}"/>
              </a:ext>
            </a:extLst>
          </p:cNvPr>
          <p:cNvSpPr/>
          <p:nvPr/>
        </p:nvSpPr>
        <p:spPr>
          <a:xfrm>
            <a:off x="10006638" y="5037809"/>
            <a:ext cx="1211025" cy="1211025"/>
          </a:xfrm>
          <a:prstGeom prst="ellipse">
            <a:avLst/>
          </a:prstGeom>
          <a:solidFill>
            <a:srgbClr val="96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1" name="Elipse 80">
            <a:extLst>
              <a:ext uri="{FF2B5EF4-FFF2-40B4-BE49-F238E27FC236}">
                <a16:creationId xmlns="" xmlns:a16="http://schemas.microsoft.com/office/drawing/2014/main" id="{E53044B4-D775-39F4-B255-C9794957E171}"/>
              </a:ext>
            </a:extLst>
          </p:cNvPr>
          <p:cNvSpPr/>
          <p:nvPr/>
        </p:nvSpPr>
        <p:spPr>
          <a:xfrm>
            <a:off x="10750528" y="2858698"/>
            <a:ext cx="1211025" cy="1211025"/>
          </a:xfrm>
          <a:prstGeom prst="ellipse">
            <a:avLst/>
          </a:prstGeom>
          <a:solidFill>
            <a:srgbClr val="96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5" name="CaixaDeTexto 84">
            <a:extLst>
              <a:ext uri="{FF2B5EF4-FFF2-40B4-BE49-F238E27FC236}">
                <a16:creationId xmlns="" xmlns:a16="http://schemas.microsoft.com/office/drawing/2014/main" id="{76CD7148-F834-CEE5-A343-B0DF2CF13A97}"/>
              </a:ext>
            </a:extLst>
          </p:cNvPr>
          <p:cNvSpPr txBox="1"/>
          <p:nvPr/>
        </p:nvSpPr>
        <p:spPr>
          <a:xfrm>
            <a:off x="1796477" y="2458705"/>
            <a:ext cx="119945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latin typeface="AMX" pitchFamily="2" charset="0"/>
                <a:ea typeface="Segoe UI Black" panose="020B0A02040204020203" pitchFamily="34" charset="0"/>
                <a:cs typeface="Segoe UI Black" panose="020B0A02040204020203" pitchFamily="34" charset="0"/>
              </a:rPr>
              <a:t>OFFLINE</a:t>
            </a:r>
          </a:p>
        </p:txBody>
      </p:sp>
      <p:sp>
        <p:nvSpPr>
          <p:cNvPr id="87" name="CaixaDeTexto 86">
            <a:extLst>
              <a:ext uri="{FF2B5EF4-FFF2-40B4-BE49-F238E27FC236}">
                <a16:creationId xmlns="" xmlns:a16="http://schemas.microsoft.com/office/drawing/2014/main" id="{A30D9823-4904-DA1F-ED91-DB946B2A472B}"/>
              </a:ext>
            </a:extLst>
          </p:cNvPr>
          <p:cNvSpPr txBox="1"/>
          <p:nvPr/>
        </p:nvSpPr>
        <p:spPr>
          <a:xfrm>
            <a:off x="5014658" y="2462553"/>
            <a:ext cx="8061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latin typeface="AMX" pitchFamily="2" charset="0"/>
                <a:ea typeface="Segoe UI Black" panose="020B0A02040204020203" pitchFamily="34" charset="0"/>
                <a:cs typeface="Segoe UI Black" panose="020B0A02040204020203" pitchFamily="34" charset="0"/>
              </a:rPr>
              <a:t>DIGITAL</a:t>
            </a:r>
          </a:p>
        </p:txBody>
      </p:sp>
      <p:sp>
        <p:nvSpPr>
          <p:cNvPr id="88" name="CaixaDeTexto 87">
            <a:extLst>
              <a:ext uri="{FF2B5EF4-FFF2-40B4-BE49-F238E27FC236}">
                <a16:creationId xmlns="" xmlns:a16="http://schemas.microsoft.com/office/drawing/2014/main" id="{7D1A7204-EED9-EE46-1F5E-36553499F8D6}"/>
              </a:ext>
            </a:extLst>
          </p:cNvPr>
          <p:cNvSpPr txBox="1"/>
          <p:nvPr/>
        </p:nvSpPr>
        <p:spPr>
          <a:xfrm>
            <a:off x="6496162" y="2443308"/>
            <a:ext cx="10653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latin typeface="AMX" pitchFamily="2" charset="0"/>
                <a:ea typeface="Segoe UI Black" panose="020B0A02040204020203" pitchFamily="34" charset="0"/>
                <a:cs typeface="Segoe UI Black" panose="020B0A02040204020203" pitchFamily="34" charset="0"/>
              </a:rPr>
              <a:t>REDES SOCIAIS</a:t>
            </a:r>
          </a:p>
        </p:txBody>
      </p:sp>
      <p:sp>
        <p:nvSpPr>
          <p:cNvPr id="89" name="CaixaDeTexto 88">
            <a:extLst>
              <a:ext uri="{FF2B5EF4-FFF2-40B4-BE49-F238E27FC236}">
                <a16:creationId xmlns="" xmlns:a16="http://schemas.microsoft.com/office/drawing/2014/main" id="{D5693638-A17A-B23E-2B82-5B9AF3CB5FEF}"/>
              </a:ext>
            </a:extLst>
          </p:cNvPr>
          <p:cNvSpPr txBox="1"/>
          <p:nvPr/>
        </p:nvSpPr>
        <p:spPr>
          <a:xfrm>
            <a:off x="7919235" y="2462553"/>
            <a:ext cx="13106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latin typeface="AMX" pitchFamily="2" charset="0"/>
                <a:ea typeface="Segoe UI Black" panose="020B0A02040204020203" pitchFamily="34" charset="0"/>
                <a:cs typeface="Segoe UI Black" panose="020B0A02040204020203" pitchFamily="34" charset="0"/>
              </a:rPr>
              <a:t>INTERNET/SITE</a:t>
            </a:r>
          </a:p>
        </p:txBody>
      </p:sp>
      <p:sp>
        <p:nvSpPr>
          <p:cNvPr id="90" name="CaixaDeTexto 89">
            <a:extLst>
              <a:ext uri="{FF2B5EF4-FFF2-40B4-BE49-F238E27FC236}">
                <a16:creationId xmlns="" xmlns:a16="http://schemas.microsoft.com/office/drawing/2014/main" id="{C25A5663-53A9-0ADA-6658-7446F447A2C9}"/>
              </a:ext>
            </a:extLst>
          </p:cNvPr>
          <p:cNvSpPr txBox="1"/>
          <p:nvPr/>
        </p:nvSpPr>
        <p:spPr>
          <a:xfrm>
            <a:off x="9482623" y="2462553"/>
            <a:ext cx="9018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latin typeface="AMX" pitchFamily="2" charset="0"/>
                <a:ea typeface="Segoe UI Black" panose="020B0A02040204020203" pitchFamily="34" charset="0"/>
                <a:cs typeface="Segoe UI Black" panose="020B0A02040204020203" pitchFamily="34" charset="0"/>
              </a:rPr>
              <a:t>MOBILE</a:t>
            </a:r>
          </a:p>
        </p:txBody>
      </p:sp>
      <p:sp>
        <p:nvSpPr>
          <p:cNvPr id="91" name="CaixaDeTexto 90">
            <a:extLst>
              <a:ext uri="{FF2B5EF4-FFF2-40B4-BE49-F238E27FC236}">
                <a16:creationId xmlns="" xmlns:a16="http://schemas.microsoft.com/office/drawing/2014/main" id="{8BFEA59F-2F25-F90D-60B5-B05373E42E6F}"/>
              </a:ext>
            </a:extLst>
          </p:cNvPr>
          <p:cNvSpPr txBox="1"/>
          <p:nvPr/>
        </p:nvSpPr>
        <p:spPr>
          <a:xfrm>
            <a:off x="5790436" y="4635899"/>
            <a:ext cx="9018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latin typeface="AMX" pitchFamily="2" charset="0"/>
                <a:ea typeface="Segoe UI Black" panose="020B0A02040204020203" pitchFamily="34" charset="0"/>
                <a:cs typeface="Segoe UI Black" panose="020B0A02040204020203" pitchFamily="34" charset="0"/>
              </a:rPr>
              <a:t>JORNAL</a:t>
            </a:r>
          </a:p>
        </p:txBody>
      </p:sp>
      <p:sp>
        <p:nvSpPr>
          <p:cNvPr id="92" name="CaixaDeTexto 91">
            <a:extLst>
              <a:ext uri="{FF2B5EF4-FFF2-40B4-BE49-F238E27FC236}">
                <a16:creationId xmlns="" xmlns:a16="http://schemas.microsoft.com/office/drawing/2014/main" id="{3AA1915B-EA38-5210-2B58-0A5043FAE4D0}"/>
              </a:ext>
            </a:extLst>
          </p:cNvPr>
          <p:cNvSpPr txBox="1"/>
          <p:nvPr/>
        </p:nvSpPr>
        <p:spPr>
          <a:xfrm>
            <a:off x="4326283" y="4632051"/>
            <a:ext cx="80225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latin typeface="AMX" pitchFamily="2" charset="0"/>
                <a:ea typeface="Segoe UI Black" panose="020B0A02040204020203" pitchFamily="34" charset="0"/>
                <a:cs typeface="Segoe UI Black" panose="020B0A02040204020203" pitchFamily="34" charset="0"/>
              </a:rPr>
              <a:t>REVISTA</a:t>
            </a:r>
          </a:p>
        </p:txBody>
      </p:sp>
      <p:sp>
        <p:nvSpPr>
          <p:cNvPr id="93" name="CaixaDeTexto 92">
            <a:extLst>
              <a:ext uri="{FF2B5EF4-FFF2-40B4-BE49-F238E27FC236}">
                <a16:creationId xmlns="" xmlns:a16="http://schemas.microsoft.com/office/drawing/2014/main" id="{236F5B8D-6B6F-D98D-5B94-B558CF3F19B1}"/>
              </a:ext>
            </a:extLst>
          </p:cNvPr>
          <p:cNvSpPr txBox="1"/>
          <p:nvPr/>
        </p:nvSpPr>
        <p:spPr>
          <a:xfrm>
            <a:off x="7354197" y="4632051"/>
            <a:ext cx="80225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latin typeface="AMX" pitchFamily="2" charset="0"/>
                <a:ea typeface="Segoe UI Black" panose="020B0A02040204020203" pitchFamily="34" charset="0"/>
                <a:cs typeface="Segoe UI Black" panose="020B0A02040204020203" pitchFamily="34" charset="0"/>
              </a:rPr>
              <a:t>RÁDIO</a:t>
            </a:r>
          </a:p>
        </p:txBody>
      </p:sp>
      <p:sp>
        <p:nvSpPr>
          <p:cNvPr id="94" name="CaixaDeTexto 93">
            <a:extLst>
              <a:ext uri="{FF2B5EF4-FFF2-40B4-BE49-F238E27FC236}">
                <a16:creationId xmlns="" xmlns:a16="http://schemas.microsoft.com/office/drawing/2014/main" id="{B6A590A1-FDAC-B562-71D8-3C9B13D1C8D3}"/>
              </a:ext>
            </a:extLst>
          </p:cNvPr>
          <p:cNvSpPr txBox="1"/>
          <p:nvPr/>
        </p:nvSpPr>
        <p:spPr>
          <a:xfrm>
            <a:off x="3297137" y="2458705"/>
            <a:ext cx="119945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latin typeface="AMX" pitchFamily="2" charset="0"/>
                <a:ea typeface="Segoe UI Black" panose="020B0A02040204020203" pitchFamily="34" charset="0"/>
                <a:cs typeface="Segoe UI Black" panose="020B0A02040204020203" pitchFamily="34" charset="0"/>
              </a:rPr>
              <a:t>ON / OFF</a:t>
            </a:r>
          </a:p>
        </p:txBody>
      </p:sp>
      <p:sp>
        <p:nvSpPr>
          <p:cNvPr id="95" name="CaixaDeTexto 94">
            <a:extLst>
              <a:ext uri="{FF2B5EF4-FFF2-40B4-BE49-F238E27FC236}">
                <a16:creationId xmlns="" xmlns:a16="http://schemas.microsoft.com/office/drawing/2014/main" id="{C43741BE-D240-171B-CCCC-16683E105DC8}"/>
              </a:ext>
            </a:extLst>
          </p:cNvPr>
          <p:cNvSpPr txBox="1"/>
          <p:nvPr/>
        </p:nvSpPr>
        <p:spPr>
          <a:xfrm>
            <a:off x="222780" y="2458705"/>
            <a:ext cx="119945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latin typeface="AMX" pitchFamily="2" charset="0"/>
                <a:ea typeface="Segoe UI Black" panose="020B0A02040204020203" pitchFamily="34" charset="0"/>
                <a:cs typeface="Segoe UI Black" panose="020B0A02040204020203" pitchFamily="34" charset="0"/>
              </a:rPr>
              <a:t>BRANDING</a:t>
            </a:r>
          </a:p>
        </p:txBody>
      </p:sp>
      <p:sp>
        <p:nvSpPr>
          <p:cNvPr id="96" name="CaixaDeTexto 95">
            <a:extLst>
              <a:ext uri="{FF2B5EF4-FFF2-40B4-BE49-F238E27FC236}">
                <a16:creationId xmlns="" xmlns:a16="http://schemas.microsoft.com/office/drawing/2014/main" id="{C9A2574D-3E1E-C738-ADD7-F983C8833761}"/>
              </a:ext>
            </a:extLst>
          </p:cNvPr>
          <p:cNvSpPr txBox="1"/>
          <p:nvPr/>
        </p:nvSpPr>
        <p:spPr>
          <a:xfrm>
            <a:off x="2694864" y="4635899"/>
            <a:ext cx="9018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latin typeface="AMX" pitchFamily="2" charset="0"/>
                <a:ea typeface="Segoe UI Black" panose="020B0A02040204020203" pitchFamily="34" charset="0"/>
                <a:cs typeface="Segoe UI Black" panose="020B0A02040204020203" pitchFamily="34" charset="0"/>
              </a:rPr>
              <a:t>ENDOMKT</a:t>
            </a:r>
          </a:p>
        </p:txBody>
      </p:sp>
      <p:sp>
        <p:nvSpPr>
          <p:cNvPr id="97" name="CaixaDeTexto 96">
            <a:extLst>
              <a:ext uri="{FF2B5EF4-FFF2-40B4-BE49-F238E27FC236}">
                <a16:creationId xmlns="" xmlns:a16="http://schemas.microsoft.com/office/drawing/2014/main" id="{7609F306-D9A6-8D8C-7F15-A11EBED7E16F}"/>
              </a:ext>
            </a:extLst>
          </p:cNvPr>
          <p:cNvSpPr txBox="1"/>
          <p:nvPr/>
        </p:nvSpPr>
        <p:spPr>
          <a:xfrm>
            <a:off x="8778280" y="4635899"/>
            <a:ext cx="9018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latin typeface="AMX" pitchFamily="2" charset="0"/>
                <a:ea typeface="Segoe UI Black" panose="020B0A02040204020203" pitchFamily="34" charset="0"/>
                <a:cs typeface="Segoe UI Black" panose="020B0A02040204020203" pitchFamily="34" charset="0"/>
              </a:rPr>
              <a:t>OBJETIVO</a:t>
            </a:r>
          </a:p>
        </p:txBody>
      </p:sp>
      <p:sp>
        <p:nvSpPr>
          <p:cNvPr id="98" name="CaixaDeTexto 97">
            <a:extLst>
              <a:ext uri="{FF2B5EF4-FFF2-40B4-BE49-F238E27FC236}">
                <a16:creationId xmlns="" xmlns:a16="http://schemas.microsoft.com/office/drawing/2014/main" id="{0524DDA1-B075-C606-E2DA-150BD1A693D2}"/>
              </a:ext>
            </a:extLst>
          </p:cNvPr>
          <p:cNvSpPr txBox="1"/>
          <p:nvPr/>
        </p:nvSpPr>
        <p:spPr>
          <a:xfrm>
            <a:off x="1142171" y="4635899"/>
            <a:ext cx="9018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latin typeface="AMX" pitchFamily="2" charset="0"/>
                <a:ea typeface="Segoe UI Black" panose="020B0A02040204020203" pitchFamily="34" charset="0"/>
                <a:cs typeface="Segoe UI Black" panose="020B0A02040204020203" pitchFamily="34" charset="0"/>
              </a:rPr>
              <a:t>LOJAS</a:t>
            </a:r>
          </a:p>
        </p:txBody>
      </p:sp>
      <p:sp>
        <p:nvSpPr>
          <p:cNvPr id="99" name="CaixaDeTexto 98">
            <a:extLst>
              <a:ext uri="{FF2B5EF4-FFF2-40B4-BE49-F238E27FC236}">
                <a16:creationId xmlns="" xmlns:a16="http://schemas.microsoft.com/office/drawing/2014/main" id="{1F2F9CFB-8CD5-7275-5F1E-2BAB5FE481BE}"/>
              </a:ext>
            </a:extLst>
          </p:cNvPr>
          <p:cNvSpPr txBox="1"/>
          <p:nvPr/>
        </p:nvSpPr>
        <p:spPr>
          <a:xfrm>
            <a:off x="10889981" y="2462553"/>
            <a:ext cx="9018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latin typeface="AMX" pitchFamily="2" charset="0"/>
                <a:ea typeface="Segoe UI Black" panose="020B0A02040204020203" pitchFamily="34" charset="0"/>
                <a:cs typeface="Segoe UI Black" panose="020B0A02040204020203" pitchFamily="34" charset="0"/>
              </a:rPr>
              <a:t>TRADE</a:t>
            </a:r>
          </a:p>
        </p:txBody>
      </p:sp>
      <p:sp>
        <p:nvSpPr>
          <p:cNvPr id="100" name="CaixaDeTexto 99">
            <a:extLst>
              <a:ext uri="{FF2B5EF4-FFF2-40B4-BE49-F238E27FC236}">
                <a16:creationId xmlns="" xmlns:a16="http://schemas.microsoft.com/office/drawing/2014/main" id="{85B43C4D-940F-D3B0-32D0-42816B1E759D}"/>
              </a:ext>
            </a:extLst>
          </p:cNvPr>
          <p:cNvSpPr txBox="1"/>
          <p:nvPr/>
        </p:nvSpPr>
        <p:spPr>
          <a:xfrm>
            <a:off x="10082754" y="4635899"/>
            <a:ext cx="10421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latin typeface="AMX" pitchFamily="2" charset="0"/>
                <a:ea typeface="Segoe UI Black" panose="020B0A02040204020203" pitchFamily="34" charset="0"/>
                <a:cs typeface="Segoe UI Black" panose="020B0A02040204020203" pitchFamily="34" charset="0"/>
              </a:rPr>
              <a:t>RESULTADOS</a:t>
            </a:r>
          </a:p>
        </p:txBody>
      </p:sp>
      <p:sp>
        <p:nvSpPr>
          <p:cNvPr id="101" name="TÍTULO 01">
            <a:extLst>
              <a:ext uri="{FF2B5EF4-FFF2-40B4-BE49-F238E27FC236}">
                <a16:creationId xmlns="" xmlns:a16="http://schemas.microsoft.com/office/drawing/2014/main" id="{A3C2C121-4D85-4CBE-2B45-8F12D02A77D7}"/>
              </a:ext>
            </a:extLst>
          </p:cNvPr>
          <p:cNvSpPr txBox="1"/>
          <p:nvPr/>
        </p:nvSpPr>
        <p:spPr>
          <a:xfrm>
            <a:off x="1448439" y="501995"/>
            <a:ext cx="3555176" cy="6944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500"/>
              </a:lnSpc>
            </a:pPr>
            <a:r>
              <a:rPr lang="pt-BR" sz="4400" b="1" dirty="0">
                <a:solidFill>
                  <a:srgbClr val="E2262B"/>
                </a:solidFill>
                <a:latin typeface="AMX" pitchFamily="2" charset="0"/>
                <a:ea typeface="DIN 2014 Bold" panose="020B0504020202020204" pitchFamily="34" charset="77"/>
                <a:cs typeface="Segoe UI" panose="020B0502040204020203" pitchFamily="34" charset="0"/>
              </a:rPr>
              <a:t>Ícones</a:t>
            </a:r>
          </a:p>
        </p:txBody>
      </p:sp>
      <p:pic>
        <p:nvPicPr>
          <p:cNvPr id="2" name="Imagem 1" descr="Ícone&#10;&#10;Descrição gerada automaticamente">
            <a:extLst>
              <a:ext uri="{FF2B5EF4-FFF2-40B4-BE49-F238E27FC236}">
                <a16:creationId xmlns="" xmlns:a16="http://schemas.microsoft.com/office/drawing/2014/main" id="{7B764B67-C801-4C0D-ED65-14225EA923E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9636" y="90034"/>
            <a:ext cx="945102" cy="852854"/>
          </a:xfrm>
          <a:prstGeom prst="rect">
            <a:avLst/>
          </a:prstGeom>
        </p:spPr>
      </p:pic>
      <p:pic>
        <p:nvPicPr>
          <p:cNvPr id="3" name="Gráfico 2">
            <a:extLst>
              <a:ext uri="{FF2B5EF4-FFF2-40B4-BE49-F238E27FC236}">
                <a16:creationId xmlns="" xmlns:a16="http://schemas.microsoft.com/office/drawing/2014/main" id="{E6A94D98-23ED-9901-3FDE-7C66D63416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0528" y="3138695"/>
            <a:ext cx="641168" cy="641168"/>
          </a:xfrm>
          <a:prstGeom prst="rect">
            <a:avLst/>
          </a:prstGeom>
        </p:spPr>
      </p:pic>
      <p:pic>
        <p:nvPicPr>
          <p:cNvPr id="23" name="Gráfico 22">
            <a:extLst>
              <a:ext uri="{FF2B5EF4-FFF2-40B4-BE49-F238E27FC236}">
                <a16:creationId xmlns="" xmlns:a16="http://schemas.microsoft.com/office/drawing/2014/main" id="{0C9C753F-7927-7CBE-DDC6-D6767257245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055276" y="3163718"/>
            <a:ext cx="623338" cy="623338"/>
          </a:xfrm>
          <a:prstGeom prst="rect">
            <a:avLst/>
          </a:prstGeom>
        </p:spPr>
      </p:pic>
      <p:pic>
        <p:nvPicPr>
          <p:cNvPr id="102" name="Gráfico 101">
            <a:extLst>
              <a:ext uri="{FF2B5EF4-FFF2-40B4-BE49-F238E27FC236}">
                <a16:creationId xmlns="" xmlns:a16="http://schemas.microsoft.com/office/drawing/2014/main" id="{0C478ECD-D1D0-96DA-71B4-CF1C5AD2A5A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507768" y="3055863"/>
            <a:ext cx="824307" cy="824307"/>
          </a:xfrm>
          <a:prstGeom prst="rect">
            <a:avLst/>
          </a:prstGeom>
        </p:spPr>
      </p:pic>
      <p:pic>
        <p:nvPicPr>
          <p:cNvPr id="103" name="Gráfico 102">
            <a:extLst>
              <a:ext uri="{FF2B5EF4-FFF2-40B4-BE49-F238E27FC236}">
                <a16:creationId xmlns="" xmlns:a16="http://schemas.microsoft.com/office/drawing/2014/main" id="{81272576-7CE1-5298-AAD7-A26E71B3615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095086" y="3123092"/>
            <a:ext cx="733790" cy="733790"/>
          </a:xfrm>
          <a:prstGeom prst="rect">
            <a:avLst/>
          </a:prstGeom>
        </p:spPr>
      </p:pic>
      <p:pic>
        <p:nvPicPr>
          <p:cNvPr id="105" name="Gráfico 104">
            <a:extLst>
              <a:ext uri="{FF2B5EF4-FFF2-40B4-BE49-F238E27FC236}">
                <a16:creationId xmlns="" xmlns:a16="http://schemas.microsoft.com/office/drawing/2014/main" id="{FD563817-6166-DE39-0BD0-5E8875C8787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691399" y="3138695"/>
            <a:ext cx="612531" cy="612531"/>
          </a:xfrm>
          <a:prstGeom prst="rect">
            <a:avLst/>
          </a:prstGeom>
        </p:spPr>
      </p:pic>
      <p:pic>
        <p:nvPicPr>
          <p:cNvPr id="106" name="Gráfico 105">
            <a:extLst>
              <a:ext uri="{FF2B5EF4-FFF2-40B4-BE49-F238E27FC236}">
                <a16:creationId xmlns="" xmlns:a16="http://schemas.microsoft.com/office/drawing/2014/main" id="{BAF8FAC2-8FCA-77F3-1EB4-0EF5817598E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225827" y="3138695"/>
            <a:ext cx="617946" cy="617946"/>
          </a:xfrm>
          <a:prstGeom prst="rect">
            <a:avLst/>
          </a:prstGeom>
        </p:spPr>
      </p:pic>
      <p:pic>
        <p:nvPicPr>
          <p:cNvPr id="107" name="Gráfico 106">
            <a:extLst>
              <a:ext uri="{FF2B5EF4-FFF2-40B4-BE49-F238E27FC236}">
                <a16:creationId xmlns="" xmlns:a16="http://schemas.microsoft.com/office/drawing/2014/main" id="{D953E1C1-2B02-E2A6-1DC9-C81FE5ED1DF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9659819" y="3120767"/>
            <a:ext cx="677023" cy="677023"/>
          </a:xfrm>
          <a:prstGeom prst="rect">
            <a:avLst/>
          </a:prstGeom>
        </p:spPr>
      </p:pic>
      <p:pic>
        <p:nvPicPr>
          <p:cNvPr id="109" name="Gráfico 108">
            <a:extLst>
              <a:ext uri="{FF2B5EF4-FFF2-40B4-BE49-F238E27FC236}">
                <a16:creationId xmlns="" xmlns:a16="http://schemas.microsoft.com/office/drawing/2014/main" id="{7E697983-B091-6E6E-71DF-437EBB583389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0982534" y="3040044"/>
            <a:ext cx="747012" cy="747012"/>
          </a:xfrm>
          <a:prstGeom prst="rect">
            <a:avLst/>
          </a:prstGeom>
        </p:spPr>
      </p:pic>
      <p:pic>
        <p:nvPicPr>
          <p:cNvPr id="110" name="Gráfico 109">
            <a:extLst>
              <a:ext uri="{FF2B5EF4-FFF2-40B4-BE49-F238E27FC236}">
                <a16:creationId xmlns="" xmlns:a16="http://schemas.microsoft.com/office/drawing/2014/main" id="{9D409A80-194B-1BAD-47F9-5E7181F99D7C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286248" y="5353581"/>
            <a:ext cx="596044" cy="596044"/>
          </a:xfrm>
          <a:prstGeom prst="rect">
            <a:avLst/>
          </a:prstGeom>
        </p:spPr>
      </p:pic>
      <p:pic>
        <p:nvPicPr>
          <p:cNvPr id="111" name="Gráfico 110">
            <a:extLst>
              <a:ext uri="{FF2B5EF4-FFF2-40B4-BE49-F238E27FC236}">
                <a16:creationId xmlns="" xmlns:a16="http://schemas.microsoft.com/office/drawing/2014/main" id="{62C595A8-B0E0-C14B-CC62-1EBDA0334138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831625" y="5324512"/>
            <a:ext cx="635170" cy="635170"/>
          </a:xfrm>
          <a:prstGeom prst="rect">
            <a:avLst/>
          </a:prstGeom>
        </p:spPr>
      </p:pic>
      <p:pic>
        <p:nvPicPr>
          <p:cNvPr id="112" name="Gráfico 111">
            <a:extLst>
              <a:ext uri="{FF2B5EF4-FFF2-40B4-BE49-F238E27FC236}">
                <a16:creationId xmlns="" xmlns:a16="http://schemas.microsoft.com/office/drawing/2014/main" id="{C0095281-43D9-F4AF-975F-1DD909ECE471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4373662" y="5270349"/>
            <a:ext cx="711324" cy="711324"/>
          </a:xfrm>
          <a:prstGeom prst="rect">
            <a:avLst/>
          </a:prstGeom>
        </p:spPr>
      </p:pic>
      <p:pic>
        <p:nvPicPr>
          <p:cNvPr id="114" name="Gráfico 113">
            <a:extLst>
              <a:ext uri="{FF2B5EF4-FFF2-40B4-BE49-F238E27FC236}">
                <a16:creationId xmlns="" xmlns:a16="http://schemas.microsoft.com/office/drawing/2014/main" id="{319F5228-F04A-C150-65B8-735372FE56C6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5886519" y="5271974"/>
            <a:ext cx="709699" cy="709699"/>
          </a:xfrm>
          <a:prstGeom prst="rect">
            <a:avLst/>
          </a:prstGeom>
        </p:spPr>
      </p:pic>
      <p:pic>
        <p:nvPicPr>
          <p:cNvPr id="116" name="Gráfico 115">
            <a:extLst>
              <a:ext uri="{FF2B5EF4-FFF2-40B4-BE49-F238E27FC236}">
                <a16:creationId xmlns="" xmlns:a16="http://schemas.microsoft.com/office/drawing/2014/main" id="{10F2CFE5-71CC-6D34-BDC1-5F143309BCD9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463972" y="5279769"/>
            <a:ext cx="692483" cy="692483"/>
          </a:xfrm>
          <a:prstGeom prst="rect">
            <a:avLst/>
          </a:prstGeom>
        </p:spPr>
      </p:pic>
      <p:pic>
        <p:nvPicPr>
          <p:cNvPr id="117" name="Gráfico 116">
            <a:extLst>
              <a:ext uri="{FF2B5EF4-FFF2-40B4-BE49-F238E27FC236}">
                <a16:creationId xmlns="" xmlns:a16="http://schemas.microsoft.com/office/drawing/2014/main" id="{0F027B40-90EB-F71D-5216-914734EAA4BC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8940645" y="5320435"/>
            <a:ext cx="627589" cy="627589"/>
          </a:xfrm>
          <a:prstGeom prst="rect">
            <a:avLst/>
          </a:prstGeom>
        </p:spPr>
      </p:pic>
      <p:pic>
        <p:nvPicPr>
          <p:cNvPr id="118" name="Gráfico 117">
            <a:extLst>
              <a:ext uri="{FF2B5EF4-FFF2-40B4-BE49-F238E27FC236}">
                <a16:creationId xmlns="" xmlns:a16="http://schemas.microsoft.com/office/drawing/2014/main" id="{4727332F-825A-82E6-5EF0-E6C5F411B8C3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0297891" y="5306188"/>
            <a:ext cx="634567" cy="634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407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="" xmlns:a16="http://schemas.microsoft.com/office/drawing/2014/main" id="{DC3FD67B-4756-469D-C28A-7B6A507736B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6" name="Elipse 5">
            <a:extLst>
              <a:ext uri="{FF2B5EF4-FFF2-40B4-BE49-F238E27FC236}">
                <a16:creationId xmlns="" xmlns:a16="http://schemas.microsoft.com/office/drawing/2014/main" id="{0B0487A9-8604-7033-7A52-C4837272FA9D}"/>
              </a:ext>
            </a:extLst>
          </p:cNvPr>
          <p:cNvSpPr/>
          <p:nvPr/>
        </p:nvSpPr>
        <p:spPr>
          <a:xfrm>
            <a:off x="9392819" y="2858698"/>
            <a:ext cx="1211025" cy="1211025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" name="Elipse 9">
            <a:extLst>
              <a:ext uri="{FF2B5EF4-FFF2-40B4-BE49-F238E27FC236}">
                <a16:creationId xmlns="" xmlns:a16="http://schemas.microsoft.com/office/drawing/2014/main" id="{6E54A76A-90AC-9819-8BD6-F2ABCE4C686B}"/>
              </a:ext>
            </a:extLst>
          </p:cNvPr>
          <p:cNvSpPr/>
          <p:nvPr/>
        </p:nvSpPr>
        <p:spPr>
          <a:xfrm>
            <a:off x="7929288" y="2858698"/>
            <a:ext cx="1211025" cy="1211025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Elipse 12">
            <a:extLst>
              <a:ext uri="{FF2B5EF4-FFF2-40B4-BE49-F238E27FC236}">
                <a16:creationId xmlns="" xmlns:a16="http://schemas.microsoft.com/office/drawing/2014/main" id="{5737B806-8008-009A-6C14-16C28EE273E2}"/>
              </a:ext>
            </a:extLst>
          </p:cNvPr>
          <p:cNvSpPr/>
          <p:nvPr/>
        </p:nvSpPr>
        <p:spPr>
          <a:xfrm>
            <a:off x="5604043" y="5037809"/>
            <a:ext cx="1211025" cy="1211025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Elipse 15">
            <a:extLst>
              <a:ext uri="{FF2B5EF4-FFF2-40B4-BE49-F238E27FC236}">
                <a16:creationId xmlns="" xmlns:a16="http://schemas.microsoft.com/office/drawing/2014/main" id="{D502B3D4-02B9-C819-810B-CC7494FB28D8}"/>
              </a:ext>
            </a:extLst>
          </p:cNvPr>
          <p:cNvSpPr/>
          <p:nvPr/>
        </p:nvSpPr>
        <p:spPr>
          <a:xfrm>
            <a:off x="7143811" y="5037809"/>
            <a:ext cx="1211025" cy="1211025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Elipse 18">
            <a:extLst>
              <a:ext uri="{FF2B5EF4-FFF2-40B4-BE49-F238E27FC236}">
                <a16:creationId xmlns="" xmlns:a16="http://schemas.microsoft.com/office/drawing/2014/main" id="{A2F089AC-65B2-EB7E-1957-606A4EF74A80}"/>
              </a:ext>
            </a:extLst>
          </p:cNvPr>
          <p:cNvSpPr/>
          <p:nvPr/>
        </p:nvSpPr>
        <p:spPr>
          <a:xfrm>
            <a:off x="6389520" y="2858698"/>
            <a:ext cx="1211025" cy="1211025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CaixaDeTexto 20">
            <a:extLst>
              <a:ext uri="{FF2B5EF4-FFF2-40B4-BE49-F238E27FC236}">
                <a16:creationId xmlns="" xmlns:a16="http://schemas.microsoft.com/office/drawing/2014/main" id="{9D4535D2-E0C6-D817-8A4B-5B18EF76CCEB}"/>
              </a:ext>
            </a:extLst>
          </p:cNvPr>
          <p:cNvSpPr txBox="1"/>
          <p:nvPr/>
        </p:nvSpPr>
        <p:spPr>
          <a:xfrm>
            <a:off x="4399071" y="1190356"/>
            <a:ext cx="3393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pc="300" dirty="0">
                <a:latin typeface="AMX" pitchFamily="2" charset="0"/>
                <a:cs typeface="Segoe UI Light" panose="020B0502040204020203" pitchFamily="34" charset="0"/>
              </a:rPr>
              <a:t>Principais Ícones</a:t>
            </a:r>
          </a:p>
        </p:txBody>
      </p:sp>
      <p:sp>
        <p:nvSpPr>
          <p:cNvPr id="22" name="Forma em L 21">
            <a:extLst>
              <a:ext uri="{FF2B5EF4-FFF2-40B4-BE49-F238E27FC236}">
                <a16:creationId xmlns="" xmlns:a16="http://schemas.microsoft.com/office/drawing/2014/main" id="{CBC13C6A-1FC3-7B8B-0D50-0CB38553021D}"/>
              </a:ext>
            </a:extLst>
          </p:cNvPr>
          <p:cNvSpPr/>
          <p:nvPr/>
        </p:nvSpPr>
        <p:spPr>
          <a:xfrm rot="18900000">
            <a:off x="5974080" y="1883224"/>
            <a:ext cx="243840" cy="243840"/>
          </a:xfrm>
          <a:prstGeom prst="corner">
            <a:avLst>
              <a:gd name="adj1" fmla="val 27344"/>
              <a:gd name="adj2" fmla="val 28906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4" name="Elipse 33">
            <a:extLst>
              <a:ext uri="{FF2B5EF4-FFF2-40B4-BE49-F238E27FC236}">
                <a16:creationId xmlns="" xmlns:a16="http://schemas.microsoft.com/office/drawing/2014/main" id="{9DCA6182-94B5-EA9F-9C82-DDEAEA258D58}"/>
              </a:ext>
            </a:extLst>
          </p:cNvPr>
          <p:cNvSpPr/>
          <p:nvPr/>
        </p:nvSpPr>
        <p:spPr>
          <a:xfrm>
            <a:off x="4064275" y="5037809"/>
            <a:ext cx="1211025" cy="1211025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Elipse 36">
            <a:extLst>
              <a:ext uri="{FF2B5EF4-FFF2-40B4-BE49-F238E27FC236}">
                <a16:creationId xmlns="" xmlns:a16="http://schemas.microsoft.com/office/drawing/2014/main" id="{FD70A696-8CDD-9AAA-9F1C-2B9B82603309}"/>
              </a:ext>
            </a:extLst>
          </p:cNvPr>
          <p:cNvSpPr/>
          <p:nvPr/>
        </p:nvSpPr>
        <p:spPr>
          <a:xfrm>
            <a:off x="230448" y="2858698"/>
            <a:ext cx="1211025" cy="1211025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9" name="Elipse 48">
            <a:extLst>
              <a:ext uri="{FF2B5EF4-FFF2-40B4-BE49-F238E27FC236}">
                <a16:creationId xmlns="" xmlns:a16="http://schemas.microsoft.com/office/drawing/2014/main" id="{08471525-1122-D065-D25B-D816A4188497}"/>
              </a:ext>
            </a:extLst>
          </p:cNvPr>
          <p:cNvSpPr/>
          <p:nvPr/>
        </p:nvSpPr>
        <p:spPr>
          <a:xfrm>
            <a:off x="2517659" y="5037809"/>
            <a:ext cx="1211025" cy="1211025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2" name="Elipse 51">
            <a:extLst>
              <a:ext uri="{FF2B5EF4-FFF2-40B4-BE49-F238E27FC236}">
                <a16:creationId xmlns="" xmlns:a16="http://schemas.microsoft.com/office/drawing/2014/main" id="{C276613E-61B2-A636-0BED-00722DB95431}"/>
              </a:ext>
            </a:extLst>
          </p:cNvPr>
          <p:cNvSpPr/>
          <p:nvPr/>
        </p:nvSpPr>
        <p:spPr>
          <a:xfrm>
            <a:off x="8607342" y="5037809"/>
            <a:ext cx="1211025" cy="1211025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5" name="Elipse 54">
            <a:extLst>
              <a:ext uri="{FF2B5EF4-FFF2-40B4-BE49-F238E27FC236}">
                <a16:creationId xmlns="" xmlns:a16="http://schemas.microsoft.com/office/drawing/2014/main" id="{665369EF-ABB5-1B9D-F276-F3376CD8B586}"/>
              </a:ext>
            </a:extLst>
          </p:cNvPr>
          <p:cNvSpPr>
            <a:spLocks/>
          </p:cNvSpPr>
          <p:nvPr/>
        </p:nvSpPr>
        <p:spPr>
          <a:xfrm>
            <a:off x="977891" y="5037809"/>
            <a:ext cx="1211025" cy="1211025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7" name="Elipse 66">
            <a:extLst>
              <a:ext uri="{FF2B5EF4-FFF2-40B4-BE49-F238E27FC236}">
                <a16:creationId xmlns="" xmlns:a16="http://schemas.microsoft.com/office/drawing/2014/main" id="{8CC34789-9C6E-4F26-007A-D046F41C2310}"/>
              </a:ext>
            </a:extLst>
          </p:cNvPr>
          <p:cNvSpPr/>
          <p:nvPr/>
        </p:nvSpPr>
        <p:spPr>
          <a:xfrm>
            <a:off x="4849752" y="2858698"/>
            <a:ext cx="1211025" cy="1211025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0" name="Elipse 69">
            <a:extLst>
              <a:ext uri="{FF2B5EF4-FFF2-40B4-BE49-F238E27FC236}">
                <a16:creationId xmlns="" xmlns:a16="http://schemas.microsoft.com/office/drawing/2014/main" id="{6A6311F1-5635-3447-BED3-84A8EF505A85}"/>
              </a:ext>
            </a:extLst>
          </p:cNvPr>
          <p:cNvSpPr/>
          <p:nvPr/>
        </p:nvSpPr>
        <p:spPr>
          <a:xfrm>
            <a:off x="1770216" y="2858698"/>
            <a:ext cx="1211025" cy="1211025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3" name="Elipse 72">
            <a:extLst>
              <a:ext uri="{FF2B5EF4-FFF2-40B4-BE49-F238E27FC236}">
                <a16:creationId xmlns="" xmlns:a16="http://schemas.microsoft.com/office/drawing/2014/main" id="{B9C53CDE-71AA-754C-0646-1A3E46257C0C}"/>
              </a:ext>
            </a:extLst>
          </p:cNvPr>
          <p:cNvSpPr/>
          <p:nvPr/>
        </p:nvSpPr>
        <p:spPr>
          <a:xfrm>
            <a:off x="3309984" y="2858698"/>
            <a:ext cx="1211025" cy="1211025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8" name="Elipse 77">
            <a:extLst>
              <a:ext uri="{FF2B5EF4-FFF2-40B4-BE49-F238E27FC236}">
                <a16:creationId xmlns="" xmlns:a16="http://schemas.microsoft.com/office/drawing/2014/main" id="{ACCC257C-E9A3-B2C7-97A0-84DA6B502420}"/>
              </a:ext>
            </a:extLst>
          </p:cNvPr>
          <p:cNvSpPr/>
          <p:nvPr/>
        </p:nvSpPr>
        <p:spPr>
          <a:xfrm>
            <a:off x="9965051" y="5037809"/>
            <a:ext cx="1211025" cy="1211025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1" name="Elipse 80">
            <a:extLst>
              <a:ext uri="{FF2B5EF4-FFF2-40B4-BE49-F238E27FC236}">
                <a16:creationId xmlns="" xmlns:a16="http://schemas.microsoft.com/office/drawing/2014/main" id="{E53044B4-D775-39F4-B255-C9794957E171}"/>
              </a:ext>
            </a:extLst>
          </p:cNvPr>
          <p:cNvSpPr/>
          <p:nvPr/>
        </p:nvSpPr>
        <p:spPr>
          <a:xfrm>
            <a:off x="10750528" y="2858698"/>
            <a:ext cx="1211025" cy="1211025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5" name="CaixaDeTexto 84">
            <a:extLst>
              <a:ext uri="{FF2B5EF4-FFF2-40B4-BE49-F238E27FC236}">
                <a16:creationId xmlns="" xmlns:a16="http://schemas.microsoft.com/office/drawing/2014/main" id="{76CD7148-F834-CEE5-A343-B0DF2CF13A97}"/>
              </a:ext>
            </a:extLst>
          </p:cNvPr>
          <p:cNvSpPr txBox="1"/>
          <p:nvPr/>
        </p:nvSpPr>
        <p:spPr>
          <a:xfrm>
            <a:off x="1796477" y="2458705"/>
            <a:ext cx="119945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latin typeface="AMX" pitchFamily="2" charset="0"/>
                <a:ea typeface="Segoe UI Black" panose="020B0A02040204020203" pitchFamily="34" charset="0"/>
                <a:cs typeface="Segoe UI Black" panose="020B0A02040204020203" pitchFamily="34" charset="0"/>
              </a:rPr>
              <a:t>OFFLINE</a:t>
            </a:r>
          </a:p>
        </p:txBody>
      </p:sp>
      <p:sp>
        <p:nvSpPr>
          <p:cNvPr id="87" name="CaixaDeTexto 86">
            <a:extLst>
              <a:ext uri="{FF2B5EF4-FFF2-40B4-BE49-F238E27FC236}">
                <a16:creationId xmlns="" xmlns:a16="http://schemas.microsoft.com/office/drawing/2014/main" id="{A30D9823-4904-DA1F-ED91-DB946B2A472B}"/>
              </a:ext>
            </a:extLst>
          </p:cNvPr>
          <p:cNvSpPr txBox="1"/>
          <p:nvPr/>
        </p:nvSpPr>
        <p:spPr>
          <a:xfrm>
            <a:off x="5014658" y="2462553"/>
            <a:ext cx="8061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latin typeface="AMX" pitchFamily="2" charset="0"/>
                <a:ea typeface="Segoe UI Black" panose="020B0A02040204020203" pitchFamily="34" charset="0"/>
                <a:cs typeface="Segoe UI Black" panose="020B0A02040204020203" pitchFamily="34" charset="0"/>
              </a:rPr>
              <a:t>DIGITAL</a:t>
            </a:r>
          </a:p>
        </p:txBody>
      </p:sp>
      <p:sp>
        <p:nvSpPr>
          <p:cNvPr id="88" name="CaixaDeTexto 87">
            <a:extLst>
              <a:ext uri="{FF2B5EF4-FFF2-40B4-BE49-F238E27FC236}">
                <a16:creationId xmlns="" xmlns:a16="http://schemas.microsoft.com/office/drawing/2014/main" id="{7D1A7204-EED9-EE46-1F5E-36553499F8D6}"/>
              </a:ext>
            </a:extLst>
          </p:cNvPr>
          <p:cNvSpPr txBox="1"/>
          <p:nvPr/>
        </p:nvSpPr>
        <p:spPr>
          <a:xfrm>
            <a:off x="6496162" y="2443308"/>
            <a:ext cx="10653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latin typeface="AMX" pitchFamily="2" charset="0"/>
                <a:ea typeface="Segoe UI Black" panose="020B0A02040204020203" pitchFamily="34" charset="0"/>
                <a:cs typeface="Segoe UI Black" panose="020B0A02040204020203" pitchFamily="34" charset="0"/>
              </a:rPr>
              <a:t>REDES SOCIAIS</a:t>
            </a:r>
          </a:p>
        </p:txBody>
      </p:sp>
      <p:sp>
        <p:nvSpPr>
          <p:cNvPr id="89" name="CaixaDeTexto 88">
            <a:extLst>
              <a:ext uri="{FF2B5EF4-FFF2-40B4-BE49-F238E27FC236}">
                <a16:creationId xmlns="" xmlns:a16="http://schemas.microsoft.com/office/drawing/2014/main" id="{D5693638-A17A-B23E-2B82-5B9AF3CB5FEF}"/>
              </a:ext>
            </a:extLst>
          </p:cNvPr>
          <p:cNvSpPr txBox="1"/>
          <p:nvPr/>
        </p:nvSpPr>
        <p:spPr>
          <a:xfrm>
            <a:off x="7919235" y="2462553"/>
            <a:ext cx="13106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latin typeface="AMX" pitchFamily="2" charset="0"/>
                <a:ea typeface="Segoe UI Black" panose="020B0A02040204020203" pitchFamily="34" charset="0"/>
                <a:cs typeface="Segoe UI Black" panose="020B0A02040204020203" pitchFamily="34" charset="0"/>
              </a:rPr>
              <a:t>INTERNET/SITE</a:t>
            </a:r>
          </a:p>
        </p:txBody>
      </p:sp>
      <p:sp>
        <p:nvSpPr>
          <p:cNvPr id="90" name="CaixaDeTexto 89">
            <a:extLst>
              <a:ext uri="{FF2B5EF4-FFF2-40B4-BE49-F238E27FC236}">
                <a16:creationId xmlns="" xmlns:a16="http://schemas.microsoft.com/office/drawing/2014/main" id="{C25A5663-53A9-0ADA-6658-7446F447A2C9}"/>
              </a:ext>
            </a:extLst>
          </p:cNvPr>
          <p:cNvSpPr txBox="1"/>
          <p:nvPr/>
        </p:nvSpPr>
        <p:spPr>
          <a:xfrm>
            <a:off x="9482623" y="2462553"/>
            <a:ext cx="9018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latin typeface="AMX" pitchFamily="2" charset="0"/>
                <a:ea typeface="Segoe UI Black" panose="020B0A02040204020203" pitchFamily="34" charset="0"/>
                <a:cs typeface="Segoe UI Black" panose="020B0A02040204020203" pitchFamily="34" charset="0"/>
              </a:rPr>
              <a:t>MOBILE</a:t>
            </a:r>
          </a:p>
        </p:txBody>
      </p:sp>
      <p:sp>
        <p:nvSpPr>
          <p:cNvPr id="91" name="CaixaDeTexto 90">
            <a:extLst>
              <a:ext uri="{FF2B5EF4-FFF2-40B4-BE49-F238E27FC236}">
                <a16:creationId xmlns="" xmlns:a16="http://schemas.microsoft.com/office/drawing/2014/main" id="{8BFEA59F-2F25-F90D-60B5-B05373E42E6F}"/>
              </a:ext>
            </a:extLst>
          </p:cNvPr>
          <p:cNvSpPr txBox="1"/>
          <p:nvPr/>
        </p:nvSpPr>
        <p:spPr>
          <a:xfrm>
            <a:off x="5748849" y="4635899"/>
            <a:ext cx="9018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latin typeface="AMX" pitchFamily="2" charset="0"/>
                <a:ea typeface="Segoe UI Black" panose="020B0A02040204020203" pitchFamily="34" charset="0"/>
                <a:cs typeface="Segoe UI Black" panose="020B0A02040204020203" pitchFamily="34" charset="0"/>
              </a:rPr>
              <a:t>JORNAL</a:t>
            </a:r>
          </a:p>
        </p:txBody>
      </p:sp>
      <p:sp>
        <p:nvSpPr>
          <p:cNvPr id="92" name="CaixaDeTexto 91">
            <a:extLst>
              <a:ext uri="{FF2B5EF4-FFF2-40B4-BE49-F238E27FC236}">
                <a16:creationId xmlns="" xmlns:a16="http://schemas.microsoft.com/office/drawing/2014/main" id="{3AA1915B-EA38-5210-2B58-0A5043FAE4D0}"/>
              </a:ext>
            </a:extLst>
          </p:cNvPr>
          <p:cNvSpPr txBox="1"/>
          <p:nvPr/>
        </p:nvSpPr>
        <p:spPr>
          <a:xfrm>
            <a:off x="4284696" y="4632051"/>
            <a:ext cx="80225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latin typeface="AMX" pitchFamily="2" charset="0"/>
                <a:ea typeface="Segoe UI Black" panose="020B0A02040204020203" pitchFamily="34" charset="0"/>
                <a:cs typeface="Segoe UI Black" panose="020B0A02040204020203" pitchFamily="34" charset="0"/>
              </a:rPr>
              <a:t>REVISTA</a:t>
            </a:r>
          </a:p>
        </p:txBody>
      </p:sp>
      <p:sp>
        <p:nvSpPr>
          <p:cNvPr id="93" name="CaixaDeTexto 92">
            <a:extLst>
              <a:ext uri="{FF2B5EF4-FFF2-40B4-BE49-F238E27FC236}">
                <a16:creationId xmlns="" xmlns:a16="http://schemas.microsoft.com/office/drawing/2014/main" id="{236F5B8D-6B6F-D98D-5B94-B558CF3F19B1}"/>
              </a:ext>
            </a:extLst>
          </p:cNvPr>
          <p:cNvSpPr txBox="1"/>
          <p:nvPr/>
        </p:nvSpPr>
        <p:spPr>
          <a:xfrm>
            <a:off x="7312610" y="4632051"/>
            <a:ext cx="80225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latin typeface="AMX" pitchFamily="2" charset="0"/>
                <a:ea typeface="Segoe UI Black" panose="020B0A02040204020203" pitchFamily="34" charset="0"/>
                <a:cs typeface="Segoe UI Black" panose="020B0A02040204020203" pitchFamily="34" charset="0"/>
              </a:rPr>
              <a:t>RÁDIO</a:t>
            </a:r>
          </a:p>
        </p:txBody>
      </p:sp>
      <p:sp>
        <p:nvSpPr>
          <p:cNvPr id="94" name="CaixaDeTexto 93">
            <a:extLst>
              <a:ext uri="{FF2B5EF4-FFF2-40B4-BE49-F238E27FC236}">
                <a16:creationId xmlns="" xmlns:a16="http://schemas.microsoft.com/office/drawing/2014/main" id="{B6A590A1-FDAC-B562-71D8-3C9B13D1C8D3}"/>
              </a:ext>
            </a:extLst>
          </p:cNvPr>
          <p:cNvSpPr txBox="1"/>
          <p:nvPr/>
        </p:nvSpPr>
        <p:spPr>
          <a:xfrm>
            <a:off x="3297137" y="2458705"/>
            <a:ext cx="119945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latin typeface="AMX" pitchFamily="2" charset="0"/>
                <a:ea typeface="Segoe UI Black" panose="020B0A02040204020203" pitchFamily="34" charset="0"/>
                <a:cs typeface="Segoe UI Black" panose="020B0A02040204020203" pitchFamily="34" charset="0"/>
              </a:rPr>
              <a:t>ON / OFF</a:t>
            </a:r>
          </a:p>
        </p:txBody>
      </p:sp>
      <p:sp>
        <p:nvSpPr>
          <p:cNvPr id="95" name="CaixaDeTexto 94">
            <a:extLst>
              <a:ext uri="{FF2B5EF4-FFF2-40B4-BE49-F238E27FC236}">
                <a16:creationId xmlns="" xmlns:a16="http://schemas.microsoft.com/office/drawing/2014/main" id="{C43741BE-D240-171B-CCCC-16683E105DC8}"/>
              </a:ext>
            </a:extLst>
          </p:cNvPr>
          <p:cNvSpPr txBox="1"/>
          <p:nvPr/>
        </p:nvSpPr>
        <p:spPr>
          <a:xfrm>
            <a:off x="222780" y="2458705"/>
            <a:ext cx="119945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latin typeface="AMX" pitchFamily="2" charset="0"/>
                <a:ea typeface="Segoe UI Black" panose="020B0A02040204020203" pitchFamily="34" charset="0"/>
                <a:cs typeface="Segoe UI Black" panose="020B0A02040204020203" pitchFamily="34" charset="0"/>
              </a:rPr>
              <a:t>BRANDING</a:t>
            </a:r>
          </a:p>
        </p:txBody>
      </p:sp>
      <p:sp>
        <p:nvSpPr>
          <p:cNvPr id="96" name="CaixaDeTexto 95">
            <a:extLst>
              <a:ext uri="{FF2B5EF4-FFF2-40B4-BE49-F238E27FC236}">
                <a16:creationId xmlns="" xmlns:a16="http://schemas.microsoft.com/office/drawing/2014/main" id="{C9A2574D-3E1E-C738-ADD7-F983C8833761}"/>
              </a:ext>
            </a:extLst>
          </p:cNvPr>
          <p:cNvSpPr txBox="1"/>
          <p:nvPr/>
        </p:nvSpPr>
        <p:spPr>
          <a:xfrm>
            <a:off x="2671711" y="4635899"/>
            <a:ext cx="9018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latin typeface="AMX" pitchFamily="2" charset="0"/>
                <a:ea typeface="Segoe UI Black" panose="020B0A02040204020203" pitchFamily="34" charset="0"/>
                <a:cs typeface="Segoe UI Black" panose="020B0A02040204020203" pitchFamily="34" charset="0"/>
              </a:rPr>
              <a:t>ENDOMKT</a:t>
            </a:r>
          </a:p>
        </p:txBody>
      </p:sp>
      <p:sp>
        <p:nvSpPr>
          <p:cNvPr id="97" name="CaixaDeTexto 96">
            <a:extLst>
              <a:ext uri="{FF2B5EF4-FFF2-40B4-BE49-F238E27FC236}">
                <a16:creationId xmlns="" xmlns:a16="http://schemas.microsoft.com/office/drawing/2014/main" id="{7609F306-D9A6-8D8C-7F15-A11EBED7E16F}"/>
              </a:ext>
            </a:extLst>
          </p:cNvPr>
          <p:cNvSpPr txBox="1"/>
          <p:nvPr/>
        </p:nvSpPr>
        <p:spPr>
          <a:xfrm>
            <a:off x="8736693" y="4635899"/>
            <a:ext cx="9018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latin typeface="AMX" pitchFamily="2" charset="0"/>
                <a:ea typeface="Segoe UI Black" panose="020B0A02040204020203" pitchFamily="34" charset="0"/>
                <a:cs typeface="Segoe UI Black" panose="020B0A02040204020203" pitchFamily="34" charset="0"/>
              </a:rPr>
              <a:t>OBJETIVO</a:t>
            </a:r>
          </a:p>
        </p:txBody>
      </p:sp>
      <p:sp>
        <p:nvSpPr>
          <p:cNvPr id="98" name="CaixaDeTexto 97">
            <a:extLst>
              <a:ext uri="{FF2B5EF4-FFF2-40B4-BE49-F238E27FC236}">
                <a16:creationId xmlns="" xmlns:a16="http://schemas.microsoft.com/office/drawing/2014/main" id="{0524DDA1-B075-C606-E2DA-150BD1A693D2}"/>
              </a:ext>
            </a:extLst>
          </p:cNvPr>
          <p:cNvSpPr txBox="1"/>
          <p:nvPr/>
        </p:nvSpPr>
        <p:spPr>
          <a:xfrm>
            <a:off x="1119018" y="4635899"/>
            <a:ext cx="9018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latin typeface="AMX" pitchFamily="2" charset="0"/>
                <a:ea typeface="Segoe UI Black" panose="020B0A02040204020203" pitchFamily="34" charset="0"/>
                <a:cs typeface="Segoe UI Black" panose="020B0A02040204020203" pitchFamily="34" charset="0"/>
              </a:rPr>
              <a:t>LOJAS</a:t>
            </a:r>
          </a:p>
        </p:txBody>
      </p:sp>
      <p:sp>
        <p:nvSpPr>
          <p:cNvPr id="99" name="CaixaDeTexto 98">
            <a:extLst>
              <a:ext uri="{FF2B5EF4-FFF2-40B4-BE49-F238E27FC236}">
                <a16:creationId xmlns="" xmlns:a16="http://schemas.microsoft.com/office/drawing/2014/main" id="{1F2F9CFB-8CD5-7275-5F1E-2BAB5FE481BE}"/>
              </a:ext>
            </a:extLst>
          </p:cNvPr>
          <p:cNvSpPr txBox="1"/>
          <p:nvPr/>
        </p:nvSpPr>
        <p:spPr>
          <a:xfrm>
            <a:off x="10889981" y="2462553"/>
            <a:ext cx="9018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latin typeface="AMX" pitchFamily="2" charset="0"/>
                <a:ea typeface="Segoe UI Black" panose="020B0A02040204020203" pitchFamily="34" charset="0"/>
                <a:cs typeface="Segoe UI Black" panose="020B0A02040204020203" pitchFamily="34" charset="0"/>
              </a:rPr>
              <a:t>TRADE</a:t>
            </a:r>
          </a:p>
        </p:txBody>
      </p:sp>
      <p:sp>
        <p:nvSpPr>
          <p:cNvPr id="100" name="CaixaDeTexto 99">
            <a:extLst>
              <a:ext uri="{FF2B5EF4-FFF2-40B4-BE49-F238E27FC236}">
                <a16:creationId xmlns="" xmlns:a16="http://schemas.microsoft.com/office/drawing/2014/main" id="{85B43C4D-940F-D3B0-32D0-42816B1E759D}"/>
              </a:ext>
            </a:extLst>
          </p:cNvPr>
          <p:cNvSpPr txBox="1"/>
          <p:nvPr/>
        </p:nvSpPr>
        <p:spPr>
          <a:xfrm>
            <a:off x="10041167" y="4635899"/>
            <a:ext cx="10421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latin typeface="AMX" pitchFamily="2" charset="0"/>
                <a:ea typeface="Segoe UI Black" panose="020B0A02040204020203" pitchFamily="34" charset="0"/>
                <a:cs typeface="Segoe UI Black" panose="020B0A02040204020203" pitchFamily="34" charset="0"/>
              </a:rPr>
              <a:t>RESULTADOS</a:t>
            </a:r>
          </a:p>
        </p:txBody>
      </p:sp>
      <p:sp>
        <p:nvSpPr>
          <p:cNvPr id="101" name="TÍTULO 01">
            <a:extLst>
              <a:ext uri="{FF2B5EF4-FFF2-40B4-BE49-F238E27FC236}">
                <a16:creationId xmlns="" xmlns:a16="http://schemas.microsoft.com/office/drawing/2014/main" id="{A3C2C121-4D85-4CBE-2B45-8F12D02A77D7}"/>
              </a:ext>
            </a:extLst>
          </p:cNvPr>
          <p:cNvSpPr txBox="1"/>
          <p:nvPr/>
        </p:nvSpPr>
        <p:spPr>
          <a:xfrm>
            <a:off x="1448439" y="501995"/>
            <a:ext cx="3555176" cy="6944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500"/>
              </a:lnSpc>
            </a:pPr>
            <a:r>
              <a:rPr lang="pt-BR" sz="4400" b="1" dirty="0">
                <a:solidFill>
                  <a:srgbClr val="E2262B"/>
                </a:solidFill>
                <a:latin typeface="AMX" pitchFamily="2" charset="0"/>
                <a:ea typeface="DIN 2014 Bold" panose="020B0504020202020204" pitchFamily="34" charset="77"/>
                <a:cs typeface="Segoe UI" panose="020B0502040204020203" pitchFamily="34" charset="0"/>
              </a:rPr>
              <a:t>Ícones</a:t>
            </a:r>
          </a:p>
        </p:txBody>
      </p:sp>
      <p:pic>
        <p:nvPicPr>
          <p:cNvPr id="2" name="Imagem 1" descr="Ícone&#10;&#10;Descrição gerada automaticamente">
            <a:extLst>
              <a:ext uri="{FF2B5EF4-FFF2-40B4-BE49-F238E27FC236}">
                <a16:creationId xmlns="" xmlns:a16="http://schemas.microsoft.com/office/drawing/2014/main" id="{7B764B67-C801-4C0D-ED65-14225EA923E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9636" y="90034"/>
            <a:ext cx="945102" cy="852854"/>
          </a:xfrm>
          <a:prstGeom prst="rect">
            <a:avLst/>
          </a:prstGeom>
        </p:spPr>
      </p:pic>
      <p:pic>
        <p:nvPicPr>
          <p:cNvPr id="3" name="Gráfico 2">
            <a:extLst>
              <a:ext uri="{FF2B5EF4-FFF2-40B4-BE49-F238E27FC236}">
                <a16:creationId xmlns="" xmlns:a16="http://schemas.microsoft.com/office/drawing/2014/main" id="{E6A94D98-23ED-9901-3FDE-7C66D63416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0528" y="3138695"/>
            <a:ext cx="641168" cy="641168"/>
          </a:xfrm>
          <a:prstGeom prst="rect">
            <a:avLst/>
          </a:prstGeom>
        </p:spPr>
      </p:pic>
      <p:pic>
        <p:nvPicPr>
          <p:cNvPr id="23" name="Gráfico 22">
            <a:extLst>
              <a:ext uri="{FF2B5EF4-FFF2-40B4-BE49-F238E27FC236}">
                <a16:creationId xmlns="" xmlns:a16="http://schemas.microsoft.com/office/drawing/2014/main" id="{0C9C753F-7927-7CBE-DDC6-D6767257245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055276" y="3163718"/>
            <a:ext cx="623338" cy="623338"/>
          </a:xfrm>
          <a:prstGeom prst="rect">
            <a:avLst/>
          </a:prstGeom>
        </p:spPr>
      </p:pic>
      <p:pic>
        <p:nvPicPr>
          <p:cNvPr id="102" name="Gráfico 101">
            <a:extLst>
              <a:ext uri="{FF2B5EF4-FFF2-40B4-BE49-F238E27FC236}">
                <a16:creationId xmlns="" xmlns:a16="http://schemas.microsoft.com/office/drawing/2014/main" id="{0C478ECD-D1D0-96DA-71B4-CF1C5AD2A5A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507768" y="3055863"/>
            <a:ext cx="824307" cy="824307"/>
          </a:xfrm>
          <a:prstGeom prst="rect">
            <a:avLst/>
          </a:prstGeom>
        </p:spPr>
      </p:pic>
      <p:pic>
        <p:nvPicPr>
          <p:cNvPr id="103" name="Gráfico 102">
            <a:extLst>
              <a:ext uri="{FF2B5EF4-FFF2-40B4-BE49-F238E27FC236}">
                <a16:creationId xmlns="" xmlns:a16="http://schemas.microsoft.com/office/drawing/2014/main" id="{81272576-7CE1-5298-AAD7-A26E71B3615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095086" y="3123092"/>
            <a:ext cx="733790" cy="733790"/>
          </a:xfrm>
          <a:prstGeom prst="rect">
            <a:avLst/>
          </a:prstGeom>
        </p:spPr>
      </p:pic>
      <p:pic>
        <p:nvPicPr>
          <p:cNvPr id="105" name="Gráfico 104">
            <a:extLst>
              <a:ext uri="{FF2B5EF4-FFF2-40B4-BE49-F238E27FC236}">
                <a16:creationId xmlns="" xmlns:a16="http://schemas.microsoft.com/office/drawing/2014/main" id="{FD563817-6166-DE39-0BD0-5E8875C8787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691399" y="3138695"/>
            <a:ext cx="612531" cy="612531"/>
          </a:xfrm>
          <a:prstGeom prst="rect">
            <a:avLst/>
          </a:prstGeom>
        </p:spPr>
      </p:pic>
      <p:pic>
        <p:nvPicPr>
          <p:cNvPr id="106" name="Gráfico 105">
            <a:extLst>
              <a:ext uri="{FF2B5EF4-FFF2-40B4-BE49-F238E27FC236}">
                <a16:creationId xmlns="" xmlns:a16="http://schemas.microsoft.com/office/drawing/2014/main" id="{BAF8FAC2-8FCA-77F3-1EB4-0EF5817598E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225827" y="3138695"/>
            <a:ext cx="617946" cy="617946"/>
          </a:xfrm>
          <a:prstGeom prst="rect">
            <a:avLst/>
          </a:prstGeom>
        </p:spPr>
      </p:pic>
      <p:pic>
        <p:nvPicPr>
          <p:cNvPr id="107" name="Gráfico 106">
            <a:extLst>
              <a:ext uri="{FF2B5EF4-FFF2-40B4-BE49-F238E27FC236}">
                <a16:creationId xmlns="" xmlns:a16="http://schemas.microsoft.com/office/drawing/2014/main" id="{D953E1C1-2B02-E2A6-1DC9-C81FE5ED1DF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9659819" y="3120767"/>
            <a:ext cx="677023" cy="677023"/>
          </a:xfrm>
          <a:prstGeom prst="rect">
            <a:avLst/>
          </a:prstGeom>
        </p:spPr>
      </p:pic>
      <p:pic>
        <p:nvPicPr>
          <p:cNvPr id="109" name="Gráfico 108">
            <a:extLst>
              <a:ext uri="{FF2B5EF4-FFF2-40B4-BE49-F238E27FC236}">
                <a16:creationId xmlns="" xmlns:a16="http://schemas.microsoft.com/office/drawing/2014/main" id="{7E697983-B091-6E6E-71DF-437EBB583389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0982534" y="3040044"/>
            <a:ext cx="747012" cy="747012"/>
          </a:xfrm>
          <a:prstGeom prst="rect">
            <a:avLst/>
          </a:prstGeom>
        </p:spPr>
      </p:pic>
      <p:pic>
        <p:nvPicPr>
          <p:cNvPr id="110" name="Gráfico 109">
            <a:extLst>
              <a:ext uri="{FF2B5EF4-FFF2-40B4-BE49-F238E27FC236}">
                <a16:creationId xmlns="" xmlns:a16="http://schemas.microsoft.com/office/drawing/2014/main" id="{9D409A80-194B-1BAD-47F9-5E7181F99D7C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263095" y="5353581"/>
            <a:ext cx="596044" cy="596044"/>
          </a:xfrm>
          <a:prstGeom prst="rect">
            <a:avLst/>
          </a:prstGeom>
        </p:spPr>
      </p:pic>
      <p:pic>
        <p:nvPicPr>
          <p:cNvPr id="111" name="Gráfico 110">
            <a:extLst>
              <a:ext uri="{FF2B5EF4-FFF2-40B4-BE49-F238E27FC236}">
                <a16:creationId xmlns="" xmlns:a16="http://schemas.microsoft.com/office/drawing/2014/main" id="{62C595A8-B0E0-C14B-CC62-1EBDA0334138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808472" y="5324512"/>
            <a:ext cx="635170" cy="635170"/>
          </a:xfrm>
          <a:prstGeom prst="rect">
            <a:avLst/>
          </a:prstGeom>
        </p:spPr>
      </p:pic>
      <p:pic>
        <p:nvPicPr>
          <p:cNvPr id="112" name="Gráfico 111">
            <a:extLst>
              <a:ext uri="{FF2B5EF4-FFF2-40B4-BE49-F238E27FC236}">
                <a16:creationId xmlns="" xmlns:a16="http://schemas.microsoft.com/office/drawing/2014/main" id="{C0095281-43D9-F4AF-975F-1DD909ECE471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4332075" y="5270349"/>
            <a:ext cx="711324" cy="711324"/>
          </a:xfrm>
          <a:prstGeom prst="rect">
            <a:avLst/>
          </a:prstGeom>
        </p:spPr>
      </p:pic>
      <p:pic>
        <p:nvPicPr>
          <p:cNvPr id="114" name="Gráfico 113">
            <a:extLst>
              <a:ext uri="{FF2B5EF4-FFF2-40B4-BE49-F238E27FC236}">
                <a16:creationId xmlns="" xmlns:a16="http://schemas.microsoft.com/office/drawing/2014/main" id="{319F5228-F04A-C150-65B8-735372FE56C6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5844932" y="5271974"/>
            <a:ext cx="709699" cy="709699"/>
          </a:xfrm>
          <a:prstGeom prst="rect">
            <a:avLst/>
          </a:prstGeom>
        </p:spPr>
      </p:pic>
      <p:pic>
        <p:nvPicPr>
          <p:cNvPr id="116" name="Gráfico 115">
            <a:extLst>
              <a:ext uri="{FF2B5EF4-FFF2-40B4-BE49-F238E27FC236}">
                <a16:creationId xmlns="" xmlns:a16="http://schemas.microsoft.com/office/drawing/2014/main" id="{10F2CFE5-71CC-6D34-BDC1-5F143309BCD9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422385" y="5279769"/>
            <a:ext cx="692483" cy="692483"/>
          </a:xfrm>
          <a:prstGeom prst="rect">
            <a:avLst/>
          </a:prstGeom>
        </p:spPr>
      </p:pic>
      <p:pic>
        <p:nvPicPr>
          <p:cNvPr id="117" name="Gráfico 116">
            <a:extLst>
              <a:ext uri="{FF2B5EF4-FFF2-40B4-BE49-F238E27FC236}">
                <a16:creationId xmlns="" xmlns:a16="http://schemas.microsoft.com/office/drawing/2014/main" id="{0F027B40-90EB-F71D-5216-914734EAA4BC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8899058" y="5320435"/>
            <a:ext cx="627589" cy="627589"/>
          </a:xfrm>
          <a:prstGeom prst="rect">
            <a:avLst/>
          </a:prstGeom>
        </p:spPr>
      </p:pic>
      <p:pic>
        <p:nvPicPr>
          <p:cNvPr id="118" name="Gráfico 117">
            <a:extLst>
              <a:ext uri="{FF2B5EF4-FFF2-40B4-BE49-F238E27FC236}">
                <a16:creationId xmlns="" xmlns:a16="http://schemas.microsoft.com/office/drawing/2014/main" id="{4727332F-825A-82E6-5EF0-E6C5F411B8C3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0256304" y="5306188"/>
            <a:ext cx="634567" cy="634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646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="" xmlns:a16="http://schemas.microsoft.com/office/drawing/2014/main" id="{DC3FD67B-4756-469D-C28A-7B6A507736B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6" name="Elipse 5">
            <a:extLst>
              <a:ext uri="{FF2B5EF4-FFF2-40B4-BE49-F238E27FC236}">
                <a16:creationId xmlns="" xmlns:a16="http://schemas.microsoft.com/office/drawing/2014/main" id="{0B0487A9-8604-7033-7A52-C4837272FA9D}"/>
              </a:ext>
            </a:extLst>
          </p:cNvPr>
          <p:cNvSpPr/>
          <p:nvPr/>
        </p:nvSpPr>
        <p:spPr>
          <a:xfrm>
            <a:off x="9392819" y="2858698"/>
            <a:ext cx="1211025" cy="121102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" name="Elipse 9">
            <a:extLst>
              <a:ext uri="{FF2B5EF4-FFF2-40B4-BE49-F238E27FC236}">
                <a16:creationId xmlns="" xmlns:a16="http://schemas.microsoft.com/office/drawing/2014/main" id="{6E54A76A-90AC-9819-8BD6-F2ABCE4C686B}"/>
              </a:ext>
            </a:extLst>
          </p:cNvPr>
          <p:cNvSpPr/>
          <p:nvPr/>
        </p:nvSpPr>
        <p:spPr>
          <a:xfrm>
            <a:off x="7929288" y="2858698"/>
            <a:ext cx="1211025" cy="121102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Elipse 12">
            <a:extLst>
              <a:ext uri="{FF2B5EF4-FFF2-40B4-BE49-F238E27FC236}">
                <a16:creationId xmlns="" xmlns:a16="http://schemas.microsoft.com/office/drawing/2014/main" id="{5737B806-8008-009A-6C14-16C28EE273E2}"/>
              </a:ext>
            </a:extLst>
          </p:cNvPr>
          <p:cNvSpPr/>
          <p:nvPr/>
        </p:nvSpPr>
        <p:spPr>
          <a:xfrm>
            <a:off x="5604043" y="5037809"/>
            <a:ext cx="1211025" cy="121102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Elipse 15">
            <a:extLst>
              <a:ext uri="{FF2B5EF4-FFF2-40B4-BE49-F238E27FC236}">
                <a16:creationId xmlns="" xmlns:a16="http://schemas.microsoft.com/office/drawing/2014/main" id="{D502B3D4-02B9-C819-810B-CC7494FB28D8}"/>
              </a:ext>
            </a:extLst>
          </p:cNvPr>
          <p:cNvSpPr/>
          <p:nvPr/>
        </p:nvSpPr>
        <p:spPr>
          <a:xfrm>
            <a:off x="7143811" y="5037809"/>
            <a:ext cx="1211025" cy="121102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Elipse 18">
            <a:extLst>
              <a:ext uri="{FF2B5EF4-FFF2-40B4-BE49-F238E27FC236}">
                <a16:creationId xmlns="" xmlns:a16="http://schemas.microsoft.com/office/drawing/2014/main" id="{A2F089AC-65B2-EB7E-1957-606A4EF74A80}"/>
              </a:ext>
            </a:extLst>
          </p:cNvPr>
          <p:cNvSpPr/>
          <p:nvPr/>
        </p:nvSpPr>
        <p:spPr>
          <a:xfrm>
            <a:off x="6389520" y="2858698"/>
            <a:ext cx="1211025" cy="121102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CaixaDeTexto 20">
            <a:extLst>
              <a:ext uri="{FF2B5EF4-FFF2-40B4-BE49-F238E27FC236}">
                <a16:creationId xmlns="" xmlns:a16="http://schemas.microsoft.com/office/drawing/2014/main" id="{9D4535D2-E0C6-D817-8A4B-5B18EF76CCEB}"/>
              </a:ext>
            </a:extLst>
          </p:cNvPr>
          <p:cNvSpPr txBox="1"/>
          <p:nvPr/>
        </p:nvSpPr>
        <p:spPr>
          <a:xfrm>
            <a:off x="4399071" y="1190356"/>
            <a:ext cx="3393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pc="300" dirty="0">
                <a:latin typeface="AMX" pitchFamily="2" charset="0"/>
                <a:cs typeface="Segoe UI Light" panose="020B0502040204020203" pitchFamily="34" charset="0"/>
              </a:rPr>
              <a:t>Principais Ícones</a:t>
            </a:r>
          </a:p>
        </p:txBody>
      </p:sp>
      <p:sp>
        <p:nvSpPr>
          <p:cNvPr id="22" name="Forma em L 21">
            <a:extLst>
              <a:ext uri="{FF2B5EF4-FFF2-40B4-BE49-F238E27FC236}">
                <a16:creationId xmlns="" xmlns:a16="http://schemas.microsoft.com/office/drawing/2014/main" id="{CBC13C6A-1FC3-7B8B-0D50-0CB38553021D}"/>
              </a:ext>
            </a:extLst>
          </p:cNvPr>
          <p:cNvSpPr/>
          <p:nvPr/>
        </p:nvSpPr>
        <p:spPr>
          <a:xfrm rot="18900000">
            <a:off x="5974080" y="1883224"/>
            <a:ext cx="243840" cy="243840"/>
          </a:xfrm>
          <a:prstGeom prst="corner">
            <a:avLst>
              <a:gd name="adj1" fmla="val 27344"/>
              <a:gd name="adj2" fmla="val 28906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4" name="Elipse 33">
            <a:extLst>
              <a:ext uri="{FF2B5EF4-FFF2-40B4-BE49-F238E27FC236}">
                <a16:creationId xmlns="" xmlns:a16="http://schemas.microsoft.com/office/drawing/2014/main" id="{9DCA6182-94B5-EA9F-9C82-DDEAEA258D58}"/>
              </a:ext>
            </a:extLst>
          </p:cNvPr>
          <p:cNvSpPr/>
          <p:nvPr/>
        </p:nvSpPr>
        <p:spPr>
          <a:xfrm>
            <a:off x="4064275" y="5037809"/>
            <a:ext cx="1211025" cy="121102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Elipse 36">
            <a:extLst>
              <a:ext uri="{FF2B5EF4-FFF2-40B4-BE49-F238E27FC236}">
                <a16:creationId xmlns="" xmlns:a16="http://schemas.microsoft.com/office/drawing/2014/main" id="{FD70A696-8CDD-9AAA-9F1C-2B9B82603309}"/>
              </a:ext>
            </a:extLst>
          </p:cNvPr>
          <p:cNvSpPr/>
          <p:nvPr/>
        </p:nvSpPr>
        <p:spPr>
          <a:xfrm>
            <a:off x="230448" y="2858698"/>
            <a:ext cx="1211025" cy="121102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9" name="Elipse 48">
            <a:extLst>
              <a:ext uri="{FF2B5EF4-FFF2-40B4-BE49-F238E27FC236}">
                <a16:creationId xmlns="" xmlns:a16="http://schemas.microsoft.com/office/drawing/2014/main" id="{08471525-1122-D065-D25B-D816A4188497}"/>
              </a:ext>
            </a:extLst>
          </p:cNvPr>
          <p:cNvSpPr/>
          <p:nvPr/>
        </p:nvSpPr>
        <p:spPr>
          <a:xfrm>
            <a:off x="2517659" y="5037809"/>
            <a:ext cx="1211025" cy="121102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2" name="Elipse 51">
            <a:extLst>
              <a:ext uri="{FF2B5EF4-FFF2-40B4-BE49-F238E27FC236}">
                <a16:creationId xmlns="" xmlns:a16="http://schemas.microsoft.com/office/drawing/2014/main" id="{C276613E-61B2-A636-0BED-00722DB95431}"/>
              </a:ext>
            </a:extLst>
          </p:cNvPr>
          <p:cNvSpPr/>
          <p:nvPr/>
        </p:nvSpPr>
        <p:spPr>
          <a:xfrm>
            <a:off x="8607342" y="5037809"/>
            <a:ext cx="1211025" cy="121102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5" name="Elipse 54">
            <a:extLst>
              <a:ext uri="{FF2B5EF4-FFF2-40B4-BE49-F238E27FC236}">
                <a16:creationId xmlns="" xmlns:a16="http://schemas.microsoft.com/office/drawing/2014/main" id="{665369EF-ABB5-1B9D-F276-F3376CD8B586}"/>
              </a:ext>
            </a:extLst>
          </p:cNvPr>
          <p:cNvSpPr>
            <a:spLocks/>
          </p:cNvSpPr>
          <p:nvPr/>
        </p:nvSpPr>
        <p:spPr>
          <a:xfrm>
            <a:off x="977891" y="5037809"/>
            <a:ext cx="1211025" cy="121102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7" name="Elipse 66">
            <a:extLst>
              <a:ext uri="{FF2B5EF4-FFF2-40B4-BE49-F238E27FC236}">
                <a16:creationId xmlns="" xmlns:a16="http://schemas.microsoft.com/office/drawing/2014/main" id="{8CC34789-9C6E-4F26-007A-D046F41C2310}"/>
              </a:ext>
            </a:extLst>
          </p:cNvPr>
          <p:cNvSpPr/>
          <p:nvPr/>
        </p:nvSpPr>
        <p:spPr>
          <a:xfrm>
            <a:off x="4849752" y="2858698"/>
            <a:ext cx="1211025" cy="121102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0" name="Elipse 69">
            <a:extLst>
              <a:ext uri="{FF2B5EF4-FFF2-40B4-BE49-F238E27FC236}">
                <a16:creationId xmlns="" xmlns:a16="http://schemas.microsoft.com/office/drawing/2014/main" id="{6A6311F1-5635-3447-BED3-84A8EF505A85}"/>
              </a:ext>
            </a:extLst>
          </p:cNvPr>
          <p:cNvSpPr/>
          <p:nvPr/>
        </p:nvSpPr>
        <p:spPr>
          <a:xfrm>
            <a:off x="1770216" y="2858698"/>
            <a:ext cx="1211025" cy="121102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3" name="Elipse 72">
            <a:extLst>
              <a:ext uri="{FF2B5EF4-FFF2-40B4-BE49-F238E27FC236}">
                <a16:creationId xmlns="" xmlns:a16="http://schemas.microsoft.com/office/drawing/2014/main" id="{B9C53CDE-71AA-754C-0646-1A3E46257C0C}"/>
              </a:ext>
            </a:extLst>
          </p:cNvPr>
          <p:cNvSpPr/>
          <p:nvPr/>
        </p:nvSpPr>
        <p:spPr>
          <a:xfrm>
            <a:off x="3309984" y="2858698"/>
            <a:ext cx="1211025" cy="121102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8" name="Elipse 77">
            <a:extLst>
              <a:ext uri="{FF2B5EF4-FFF2-40B4-BE49-F238E27FC236}">
                <a16:creationId xmlns="" xmlns:a16="http://schemas.microsoft.com/office/drawing/2014/main" id="{ACCC257C-E9A3-B2C7-97A0-84DA6B502420}"/>
              </a:ext>
            </a:extLst>
          </p:cNvPr>
          <p:cNvSpPr/>
          <p:nvPr/>
        </p:nvSpPr>
        <p:spPr>
          <a:xfrm>
            <a:off x="9965051" y="5037809"/>
            <a:ext cx="1211025" cy="121102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1" name="Elipse 80">
            <a:extLst>
              <a:ext uri="{FF2B5EF4-FFF2-40B4-BE49-F238E27FC236}">
                <a16:creationId xmlns="" xmlns:a16="http://schemas.microsoft.com/office/drawing/2014/main" id="{E53044B4-D775-39F4-B255-C9794957E171}"/>
              </a:ext>
            </a:extLst>
          </p:cNvPr>
          <p:cNvSpPr/>
          <p:nvPr/>
        </p:nvSpPr>
        <p:spPr>
          <a:xfrm>
            <a:off x="10750528" y="2858698"/>
            <a:ext cx="1211025" cy="121102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5" name="CaixaDeTexto 84">
            <a:extLst>
              <a:ext uri="{FF2B5EF4-FFF2-40B4-BE49-F238E27FC236}">
                <a16:creationId xmlns="" xmlns:a16="http://schemas.microsoft.com/office/drawing/2014/main" id="{76CD7148-F834-CEE5-A343-B0DF2CF13A97}"/>
              </a:ext>
            </a:extLst>
          </p:cNvPr>
          <p:cNvSpPr txBox="1"/>
          <p:nvPr/>
        </p:nvSpPr>
        <p:spPr>
          <a:xfrm>
            <a:off x="1796477" y="2458705"/>
            <a:ext cx="119945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latin typeface="AMX" pitchFamily="2" charset="0"/>
                <a:ea typeface="Segoe UI Black" panose="020B0A02040204020203" pitchFamily="34" charset="0"/>
                <a:cs typeface="Segoe UI Black" panose="020B0A02040204020203" pitchFamily="34" charset="0"/>
              </a:rPr>
              <a:t>OFFLINE</a:t>
            </a:r>
          </a:p>
        </p:txBody>
      </p:sp>
      <p:sp>
        <p:nvSpPr>
          <p:cNvPr id="87" name="CaixaDeTexto 86">
            <a:extLst>
              <a:ext uri="{FF2B5EF4-FFF2-40B4-BE49-F238E27FC236}">
                <a16:creationId xmlns="" xmlns:a16="http://schemas.microsoft.com/office/drawing/2014/main" id="{A30D9823-4904-DA1F-ED91-DB946B2A472B}"/>
              </a:ext>
            </a:extLst>
          </p:cNvPr>
          <p:cNvSpPr txBox="1"/>
          <p:nvPr/>
        </p:nvSpPr>
        <p:spPr>
          <a:xfrm>
            <a:off x="5014658" y="2462553"/>
            <a:ext cx="8061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latin typeface="AMX" pitchFamily="2" charset="0"/>
                <a:ea typeface="Segoe UI Black" panose="020B0A02040204020203" pitchFamily="34" charset="0"/>
                <a:cs typeface="Segoe UI Black" panose="020B0A02040204020203" pitchFamily="34" charset="0"/>
              </a:rPr>
              <a:t>DIGITAL</a:t>
            </a:r>
          </a:p>
        </p:txBody>
      </p:sp>
      <p:sp>
        <p:nvSpPr>
          <p:cNvPr id="88" name="CaixaDeTexto 87">
            <a:extLst>
              <a:ext uri="{FF2B5EF4-FFF2-40B4-BE49-F238E27FC236}">
                <a16:creationId xmlns="" xmlns:a16="http://schemas.microsoft.com/office/drawing/2014/main" id="{7D1A7204-EED9-EE46-1F5E-36553499F8D6}"/>
              </a:ext>
            </a:extLst>
          </p:cNvPr>
          <p:cNvSpPr txBox="1"/>
          <p:nvPr/>
        </p:nvSpPr>
        <p:spPr>
          <a:xfrm>
            <a:off x="6496162" y="2443308"/>
            <a:ext cx="10653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latin typeface="AMX" pitchFamily="2" charset="0"/>
                <a:ea typeface="Segoe UI Black" panose="020B0A02040204020203" pitchFamily="34" charset="0"/>
                <a:cs typeface="Segoe UI Black" panose="020B0A02040204020203" pitchFamily="34" charset="0"/>
              </a:rPr>
              <a:t>REDES SOCIAIS</a:t>
            </a:r>
          </a:p>
        </p:txBody>
      </p:sp>
      <p:sp>
        <p:nvSpPr>
          <p:cNvPr id="89" name="CaixaDeTexto 88">
            <a:extLst>
              <a:ext uri="{FF2B5EF4-FFF2-40B4-BE49-F238E27FC236}">
                <a16:creationId xmlns="" xmlns:a16="http://schemas.microsoft.com/office/drawing/2014/main" id="{D5693638-A17A-B23E-2B82-5B9AF3CB5FEF}"/>
              </a:ext>
            </a:extLst>
          </p:cNvPr>
          <p:cNvSpPr txBox="1"/>
          <p:nvPr/>
        </p:nvSpPr>
        <p:spPr>
          <a:xfrm>
            <a:off x="7919235" y="2462553"/>
            <a:ext cx="13106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latin typeface="AMX" pitchFamily="2" charset="0"/>
                <a:ea typeface="Segoe UI Black" panose="020B0A02040204020203" pitchFamily="34" charset="0"/>
                <a:cs typeface="Segoe UI Black" panose="020B0A02040204020203" pitchFamily="34" charset="0"/>
              </a:rPr>
              <a:t>INTERNET/SITE</a:t>
            </a:r>
          </a:p>
        </p:txBody>
      </p:sp>
      <p:sp>
        <p:nvSpPr>
          <p:cNvPr id="90" name="CaixaDeTexto 89">
            <a:extLst>
              <a:ext uri="{FF2B5EF4-FFF2-40B4-BE49-F238E27FC236}">
                <a16:creationId xmlns="" xmlns:a16="http://schemas.microsoft.com/office/drawing/2014/main" id="{C25A5663-53A9-0ADA-6658-7446F447A2C9}"/>
              </a:ext>
            </a:extLst>
          </p:cNvPr>
          <p:cNvSpPr txBox="1"/>
          <p:nvPr/>
        </p:nvSpPr>
        <p:spPr>
          <a:xfrm>
            <a:off x="9482623" y="2462553"/>
            <a:ext cx="9018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latin typeface="AMX" pitchFamily="2" charset="0"/>
                <a:ea typeface="Segoe UI Black" panose="020B0A02040204020203" pitchFamily="34" charset="0"/>
                <a:cs typeface="Segoe UI Black" panose="020B0A02040204020203" pitchFamily="34" charset="0"/>
              </a:rPr>
              <a:t>MOBILE</a:t>
            </a:r>
          </a:p>
        </p:txBody>
      </p:sp>
      <p:sp>
        <p:nvSpPr>
          <p:cNvPr id="91" name="CaixaDeTexto 90">
            <a:extLst>
              <a:ext uri="{FF2B5EF4-FFF2-40B4-BE49-F238E27FC236}">
                <a16:creationId xmlns="" xmlns:a16="http://schemas.microsoft.com/office/drawing/2014/main" id="{8BFEA59F-2F25-F90D-60B5-B05373E42E6F}"/>
              </a:ext>
            </a:extLst>
          </p:cNvPr>
          <p:cNvSpPr txBox="1"/>
          <p:nvPr/>
        </p:nvSpPr>
        <p:spPr>
          <a:xfrm>
            <a:off x="5748849" y="4635899"/>
            <a:ext cx="9018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latin typeface="AMX" pitchFamily="2" charset="0"/>
                <a:ea typeface="Segoe UI Black" panose="020B0A02040204020203" pitchFamily="34" charset="0"/>
                <a:cs typeface="Segoe UI Black" panose="020B0A02040204020203" pitchFamily="34" charset="0"/>
              </a:rPr>
              <a:t>JORNAL</a:t>
            </a:r>
          </a:p>
        </p:txBody>
      </p:sp>
      <p:sp>
        <p:nvSpPr>
          <p:cNvPr id="92" name="CaixaDeTexto 91">
            <a:extLst>
              <a:ext uri="{FF2B5EF4-FFF2-40B4-BE49-F238E27FC236}">
                <a16:creationId xmlns="" xmlns:a16="http://schemas.microsoft.com/office/drawing/2014/main" id="{3AA1915B-EA38-5210-2B58-0A5043FAE4D0}"/>
              </a:ext>
            </a:extLst>
          </p:cNvPr>
          <p:cNvSpPr txBox="1"/>
          <p:nvPr/>
        </p:nvSpPr>
        <p:spPr>
          <a:xfrm>
            <a:off x="4284696" y="4632051"/>
            <a:ext cx="80225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latin typeface="AMX" pitchFamily="2" charset="0"/>
                <a:ea typeface="Segoe UI Black" panose="020B0A02040204020203" pitchFamily="34" charset="0"/>
                <a:cs typeface="Segoe UI Black" panose="020B0A02040204020203" pitchFamily="34" charset="0"/>
              </a:rPr>
              <a:t>REVISTA</a:t>
            </a:r>
          </a:p>
        </p:txBody>
      </p:sp>
      <p:sp>
        <p:nvSpPr>
          <p:cNvPr id="93" name="CaixaDeTexto 92">
            <a:extLst>
              <a:ext uri="{FF2B5EF4-FFF2-40B4-BE49-F238E27FC236}">
                <a16:creationId xmlns="" xmlns:a16="http://schemas.microsoft.com/office/drawing/2014/main" id="{236F5B8D-6B6F-D98D-5B94-B558CF3F19B1}"/>
              </a:ext>
            </a:extLst>
          </p:cNvPr>
          <p:cNvSpPr txBox="1"/>
          <p:nvPr/>
        </p:nvSpPr>
        <p:spPr>
          <a:xfrm>
            <a:off x="7312610" y="4632051"/>
            <a:ext cx="80225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latin typeface="AMX" pitchFamily="2" charset="0"/>
                <a:ea typeface="Segoe UI Black" panose="020B0A02040204020203" pitchFamily="34" charset="0"/>
                <a:cs typeface="Segoe UI Black" panose="020B0A02040204020203" pitchFamily="34" charset="0"/>
              </a:rPr>
              <a:t>RÁDIO</a:t>
            </a:r>
          </a:p>
        </p:txBody>
      </p:sp>
      <p:sp>
        <p:nvSpPr>
          <p:cNvPr id="94" name="CaixaDeTexto 93">
            <a:extLst>
              <a:ext uri="{FF2B5EF4-FFF2-40B4-BE49-F238E27FC236}">
                <a16:creationId xmlns="" xmlns:a16="http://schemas.microsoft.com/office/drawing/2014/main" id="{B6A590A1-FDAC-B562-71D8-3C9B13D1C8D3}"/>
              </a:ext>
            </a:extLst>
          </p:cNvPr>
          <p:cNvSpPr txBox="1"/>
          <p:nvPr/>
        </p:nvSpPr>
        <p:spPr>
          <a:xfrm>
            <a:off x="3297137" y="2458705"/>
            <a:ext cx="119945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latin typeface="AMX" pitchFamily="2" charset="0"/>
                <a:ea typeface="Segoe UI Black" panose="020B0A02040204020203" pitchFamily="34" charset="0"/>
                <a:cs typeface="Segoe UI Black" panose="020B0A02040204020203" pitchFamily="34" charset="0"/>
              </a:rPr>
              <a:t>ON / OFF</a:t>
            </a:r>
          </a:p>
        </p:txBody>
      </p:sp>
      <p:sp>
        <p:nvSpPr>
          <p:cNvPr id="95" name="CaixaDeTexto 94">
            <a:extLst>
              <a:ext uri="{FF2B5EF4-FFF2-40B4-BE49-F238E27FC236}">
                <a16:creationId xmlns="" xmlns:a16="http://schemas.microsoft.com/office/drawing/2014/main" id="{C43741BE-D240-171B-CCCC-16683E105DC8}"/>
              </a:ext>
            </a:extLst>
          </p:cNvPr>
          <p:cNvSpPr txBox="1"/>
          <p:nvPr/>
        </p:nvSpPr>
        <p:spPr>
          <a:xfrm>
            <a:off x="222780" y="2458705"/>
            <a:ext cx="119945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latin typeface="AMX" pitchFamily="2" charset="0"/>
                <a:ea typeface="Segoe UI Black" panose="020B0A02040204020203" pitchFamily="34" charset="0"/>
                <a:cs typeface="Segoe UI Black" panose="020B0A02040204020203" pitchFamily="34" charset="0"/>
              </a:rPr>
              <a:t>BRANDING</a:t>
            </a:r>
          </a:p>
        </p:txBody>
      </p:sp>
      <p:sp>
        <p:nvSpPr>
          <p:cNvPr id="96" name="CaixaDeTexto 95">
            <a:extLst>
              <a:ext uri="{FF2B5EF4-FFF2-40B4-BE49-F238E27FC236}">
                <a16:creationId xmlns="" xmlns:a16="http://schemas.microsoft.com/office/drawing/2014/main" id="{C9A2574D-3E1E-C738-ADD7-F983C8833761}"/>
              </a:ext>
            </a:extLst>
          </p:cNvPr>
          <p:cNvSpPr txBox="1"/>
          <p:nvPr/>
        </p:nvSpPr>
        <p:spPr>
          <a:xfrm>
            <a:off x="2671711" y="4635899"/>
            <a:ext cx="9018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latin typeface="AMX" pitchFamily="2" charset="0"/>
                <a:ea typeface="Segoe UI Black" panose="020B0A02040204020203" pitchFamily="34" charset="0"/>
                <a:cs typeface="Segoe UI Black" panose="020B0A02040204020203" pitchFamily="34" charset="0"/>
              </a:rPr>
              <a:t>ENDOMKT</a:t>
            </a:r>
          </a:p>
        </p:txBody>
      </p:sp>
      <p:sp>
        <p:nvSpPr>
          <p:cNvPr id="97" name="CaixaDeTexto 96">
            <a:extLst>
              <a:ext uri="{FF2B5EF4-FFF2-40B4-BE49-F238E27FC236}">
                <a16:creationId xmlns="" xmlns:a16="http://schemas.microsoft.com/office/drawing/2014/main" id="{7609F306-D9A6-8D8C-7F15-A11EBED7E16F}"/>
              </a:ext>
            </a:extLst>
          </p:cNvPr>
          <p:cNvSpPr txBox="1"/>
          <p:nvPr/>
        </p:nvSpPr>
        <p:spPr>
          <a:xfrm>
            <a:off x="8736693" y="4635899"/>
            <a:ext cx="9018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latin typeface="AMX" pitchFamily="2" charset="0"/>
                <a:ea typeface="Segoe UI Black" panose="020B0A02040204020203" pitchFamily="34" charset="0"/>
                <a:cs typeface="Segoe UI Black" panose="020B0A02040204020203" pitchFamily="34" charset="0"/>
              </a:rPr>
              <a:t>OBJETIVO</a:t>
            </a:r>
          </a:p>
        </p:txBody>
      </p:sp>
      <p:sp>
        <p:nvSpPr>
          <p:cNvPr id="98" name="CaixaDeTexto 97">
            <a:extLst>
              <a:ext uri="{FF2B5EF4-FFF2-40B4-BE49-F238E27FC236}">
                <a16:creationId xmlns="" xmlns:a16="http://schemas.microsoft.com/office/drawing/2014/main" id="{0524DDA1-B075-C606-E2DA-150BD1A693D2}"/>
              </a:ext>
            </a:extLst>
          </p:cNvPr>
          <p:cNvSpPr txBox="1"/>
          <p:nvPr/>
        </p:nvSpPr>
        <p:spPr>
          <a:xfrm>
            <a:off x="1119018" y="4635899"/>
            <a:ext cx="9018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latin typeface="AMX" pitchFamily="2" charset="0"/>
                <a:ea typeface="Segoe UI Black" panose="020B0A02040204020203" pitchFamily="34" charset="0"/>
                <a:cs typeface="Segoe UI Black" panose="020B0A02040204020203" pitchFamily="34" charset="0"/>
              </a:rPr>
              <a:t>LOJAS</a:t>
            </a:r>
          </a:p>
        </p:txBody>
      </p:sp>
      <p:sp>
        <p:nvSpPr>
          <p:cNvPr id="99" name="CaixaDeTexto 98">
            <a:extLst>
              <a:ext uri="{FF2B5EF4-FFF2-40B4-BE49-F238E27FC236}">
                <a16:creationId xmlns="" xmlns:a16="http://schemas.microsoft.com/office/drawing/2014/main" id="{1F2F9CFB-8CD5-7275-5F1E-2BAB5FE481BE}"/>
              </a:ext>
            </a:extLst>
          </p:cNvPr>
          <p:cNvSpPr txBox="1"/>
          <p:nvPr/>
        </p:nvSpPr>
        <p:spPr>
          <a:xfrm>
            <a:off x="10889981" y="2462553"/>
            <a:ext cx="9018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latin typeface="AMX" pitchFamily="2" charset="0"/>
                <a:ea typeface="Segoe UI Black" panose="020B0A02040204020203" pitchFamily="34" charset="0"/>
                <a:cs typeface="Segoe UI Black" panose="020B0A02040204020203" pitchFamily="34" charset="0"/>
              </a:rPr>
              <a:t>TRADE</a:t>
            </a:r>
          </a:p>
        </p:txBody>
      </p:sp>
      <p:sp>
        <p:nvSpPr>
          <p:cNvPr id="100" name="CaixaDeTexto 99">
            <a:extLst>
              <a:ext uri="{FF2B5EF4-FFF2-40B4-BE49-F238E27FC236}">
                <a16:creationId xmlns="" xmlns:a16="http://schemas.microsoft.com/office/drawing/2014/main" id="{85B43C4D-940F-D3B0-32D0-42816B1E759D}"/>
              </a:ext>
            </a:extLst>
          </p:cNvPr>
          <p:cNvSpPr txBox="1"/>
          <p:nvPr/>
        </p:nvSpPr>
        <p:spPr>
          <a:xfrm>
            <a:off x="10041167" y="4635899"/>
            <a:ext cx="10421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latin typeface="AMX" pitchFamily="2" charset="0"/>
                <a:ea typeface="Segoe UI Black" panose="020B0A02040204020203" pitchFamily="34" charset="0"/>
                <a:cs typeface="Segoe UI Black" panose="020B0A02040204020203" pitchFamily="34" charset="0"/>
              </a:rPr>
              <a:t>RESULTADOS</a:t>
            </a:r>
          </a:p>
        </p:txBody>
      </p:sp>
      <p:sp>
        <p:nvSpPr>
          <p:cNvPr id="101" name="TÍTULO 01">
            <a:extLst>
              <a:ext uri="{FF2B5EF4-FFF2-40B4-BE49-F238E27FC236}">
                <a16:creationId xmlns="" xmlns:a16="http://schemas.microsoft.com/office/drawing/2014/main" id="{A3C2C121-4D85-4CBE-2B45-8F12D02A77D7}"/>
              </a:ext>
            </a:extLst>
          </p:cNvPr>
          <p:cNvSpPr txBox="1"/>
          <p:nvPr/>
        </p:nvSpPr>
        <p:spPr>
          <a:xfrm>
            <a:off x="1448439" y="501995"/>
            <a:ext cx="3555176" cy="6944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500"/>
              </a:lnSpc>
            </a:pPr>
            <a:r>
              <a:rPr lang="pt-BR" sz="4400" b="1" dirty="0">
                <a:solidFill>
                  <a:srgbClr val="E2262B"/>
                </a:solidFill>
                <a:latin typeface="AMX" pitchFamily="2" charset="0"/>
                <a:ea typeface="DIN 2014 Bold" panose="020B0504020202020204" pitchFamily="34" charset="77"/>
                <a:cs typeface="Segoe UI" panose="020B0502040204020203" pitchFamily="34" charset="0"/>
              </a:rPr>
              <a:t>Ícones</a:t>
            </a:r>
          </a:p>
        </p:txBody>
      </p:sp>
      <p:pic>
        <p:nvPicPr>
          <p:cNvPr id="2" name="Imagem 1" descr="Ícone&#10;&#10;Descrição gerada automaticamente">
            <a:extLst>
              <a:ext uri="{FF2B5EF4-FFF2-40B4-BE49-F238E27FC236}">
                <a16:creationId xmlns="" xmlns:a16="http://schemas.microsoft.com/office/drawing/2014/main" id="{7B764B67-C801-4C0D-ED65-14225EA923E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9636" y="90034"/>
            <a:ext cx="945102" cy="852854"/>
          </a:xfrm>
          <a:prstGeom prst="rect">
            <a:avLst/>
          </a:prstGeom>
        </p:spPr>
      </p:pic>
      <p:pic>
        <p:nvPicPr>
          <p:cNvPr id="3" name="Gráfico 2">
            <a:extLst>
              <a:ext uri="{FF2B5EF4-FFF2-40B4-BE49-F238E27FC236}">
                <a16:creationId xmlns="" xmlns:a16="http://schemas.microsoft.com/office/drawing/2014/main" id="{E6A94D98-23ED-9901-3FDE-7C66D63416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0528" y="3138695"/>
            <a:ext cx="641168" cy="641168"/>
          </a:xfrm>
          <a:prstGeom prst="rect">
            <a:avLst/>
          </a:prstGeom>
        </p:spPr>
      </p:pic>
      <p:pic>
        <p:nvPicPr>
          <p:cNvPr id="23" name="Gráfico 22">
            <a:extLst>
              <a:ext uri="{FF2B5EF4-FFF2-40B4-BE49-F238E27FC236}">
                <a16:creationId xmlns="" xmlns:a16="http://schemas.microsoft.com/office/drawing/2014/main" id="{0C9C753F-7927-7CBE-DDC6-D6767257245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055276" y="3163718"/>
            <a:ext cx="623338" cy="623338"/>
          </a:xfrm>
          <a:prstGeom prst="rect">
            <a:avLst/>
          </a:prstGeom>
        </p:spPr>
      </p:pic>
      <p:pic>
        <p:nvPicPr>
          <p:cNvPr id="102" name="Gráfico 101">
            <a:extLst>
              <a:ext uri="{FF2B5EF4-FFF2-40B4-BE49-F238E27FC236}">
                <a16:creationId xmlns="" xmlns:a16="http://schemas.microsoft.com/office/drawing/2014/main" id="{0C478ECD-D1D0-96DA-71B4-CF1C5AD2A5A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507768" y="3055863"/>
            <a:ext cx="824307" cy="824307"/>
          </a:xfrm>
          <a:prstGeom prst="rect">
            <a:avLst/>
          </a:prstGeom>
        </p:spPr>
      </p:pic>
      <p:pic>
        <p:nvPicPr>
          <p:cNvPr id="103" name="Gráfico 102">
            <a:extLst>
              <a:ext uri="{FF2B5EF4-FFF2-40B4-BE49-F238E27FC236}">
                <a16:creationId xmlns="" xmlns:a16="http://schemas.microsoft.com/office/drawing/2014/main" id="{81272576-7CE1-5298-AAD7-A26E71B3615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095086" y="3123092"/>
            <a:ext cx="733790" cy="733790"/>
          </a:xfrm>
          <a:prstGeom prst="rect">
            <a:avLst/>
          </a:prstGeom>
        </p:spPr>
      </p:pic>
      <p:pic>
        <p:nvPicPr>
          <p:cNvPr id="105" name="Gráfico 104">
            <a:extLst>
              <a:ext uri="{FF2B5EF4-FFF2-40B4-BE49-F238E27FC236}">
                <a16:creationId xmlns="" xmlns:a16="http://schemas.microsoft.com/office/drawing/2014/main" id="{FD563817-6166-DE39-0BD0-5E8875C8787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691399" y="3138695"/>
            <a:ext cx="612531" cy="612531"/>
          </a:xfrm>
          <a:prstGeom prst="rect">
            <a:avLst/>
          </a:prstGeom>
        </p:spPr>
      </p:pic>
      <p:pic>
        <p:nvPicPr>
          <p:cNvPr id="106" name="Gráfico 105">
            <a:extLst>
              <a:ext uri="{FF2B5EF4-FFF2-40B4-BE49-F238E27FC236}">
                <a16:creationId xmlns="" xmlns:a16="http://schemas.microsoft.com/office/drawing/2014/main" id="{BAF8FAC2-8FCA-77F3-1EB4-0EF5817598E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225827" y="3138695"/>
            <a:ext cx="617946" cy="617946"/>
          </a:xfrm>
          <a:prstGeom prst="rect">
            <a:avLst/>
          </a:prstGeom>
        </p:spPr>
      </p:pic>
      <p:pic>
        <p:nvPicPr>
          <p:cNvPr id="107" name="Gráfico 106">
            <a:extLst>
              <a:ext uri="{FF2B5EF4-FFF2-40B4-BE49-F238E27FC236}">
                <a16:creationId xmlns="" xmlns:a16="http://schemas.microsoft.com/office/drawing/2014/main" id="{D953E1C1-2B02-E2A6-1DC9-C81FE5ED1DF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9659819" y="3120767"/>
            <a:ext cx="677023" cy="677023"/>
          </a:xfrm>
          <a:prstGeom prst="rect">
            <a:avLst/>
          </a:prstGeom>
        </p:spPr>
      </p:pic>
      <p:pic>
        <p:nvPicPr>
          <p:cNvPr id="109" name="Gráfico 108">
            <a:extLst>
              <a:ext uri="{FF2B5EF4-FFF2-40B4-BE49-F238E27FC236}">
                <a16:creationId xmlns="" xmlns:a16="http://schemas.microsoft.com/office/drawing/2014/main" id="{7E697983-B091-6E6E-71DF-437EBB583389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0982534" y="3040044"/>
            <a:ext cx="747012" cy="747012"/>
          </a:xfrm>
          <a:prstGeom prst="rect">
            <a:avLst/>
          </a:prstGeom>
        </p:spPr>
      </p:pic>
      <p:pic>
        <p:nvPicPr>
          <p:cNvPr id="110" name="Gráfico 109">
            <a:extLst>
              <a:ext uri="{FF2B5EF4-FFF2-40B4-BE49-F238E27FC236}">
                <a16:creationId xmlns="" xmlns:a16="http://schemas.microsoft.com/office/drawing/2014/main" id="{9D409A80-194B-1BAD-47F9-5E7181F99D7C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263095" y="5353581"/>
            <a:ext cx="596044" cy="596044"/>
          </a:xfrm>
          <a:prstGeom prst="rect">
            <a:avLst/>
          </a:prstGeom>
        </p:spPr>
      </p:pic>
      <p:pic>
        <p:nvPicPr>
          <p:cNvPr id="111" name="Gráfico 110">
            <a:extLst>
              <a:ext uri="{FF2B5EF4-FFF2-40B4-BE49-F238E27FC236}">
                <a16:creationId xmlns="" xmlns:a16="http://schemas.microsoft.com/office/drawing/2014/main" id="{62C595A8-B0E0-C14B-CC62-1EBDA0334138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808472" y="5324512"/>
            <a:ext cx="635170" cy="635170"/>
          </a:xfrm>
          <a:prstGeom prst="rect">
            <a:avLst/>
          </a:prstGeom>
        </p:spPr>
      </p:pic>
      <p:pic>
        <p:nvPicPr>
          <p:cNvPr id="112" name="Gráfico 111">
            <a:extLst>
              <a:ext uri="{FF2B5EF4-FFF2-40B4-BE49-F238E27FC236}">
                <a16:creationId xmlns="" xmlns:a16="http://schemas.microsoft.com/office/drawing/2014/main" id="{C0095281-43D9-F4AF-975F-1DD909ECE471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4332075" y="5270349"/>
            <a:ext cx="711324" cy="711324"/>
          </a:xfrm>
          <a:prstGeom prst="rect">
            <a:avLst/>
          </a:prstGeom>
        </p:spPr>
      </p:pic>
      <p:pic>
        <p:nvPicPr>
          <p:cNvPr id="114" name="Gráfico 113">
            <a:extLst>
              <a:ext uri="{FF2B5EF4-FFF2-40B4-BE49-F238E27FC236}">
                <a16:creationId xmlns="" xmlns:a16="http://schemas.microsoft.com/office/drawing/2014/main" id="{319F5228-F04A-C150-65B8-735372FE56C6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5844932" y="5271974"/>
            <a:ext cx="709699" cy="709699"/>
          </a:xfrm>
          <a:prstGeom prst="rect">
            <a:avLst/>
          </a:prstGeom>
        </p:spPr>
      </p:pic>
      <p:pic>
        <p:nvPicPr>
          <p:cNvPr id="116" name="Gráfico 115">
            <a:extLst>
              <a:ext uri="{FF2B5EF4-FFF2-40B4-BE49-F238E27FC236}">
                <a16:creationId xmlns="" xmlns:a16="http://schemas.microsoft.com/office/drawing/2014/main" id="{10F2CFE5-71CC-6D34-BDC1-5F143309BCD9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422385" y="5279769"/>
            <a:ext cx="692483" cy="692483"/>
          </a:xfrm>
          <a:prstGeom prst="rect">
            <a:avLst/>
          </a:prstGeom>
        </p:spPr>
      </p:pic>
      <p:pic>
        <p:nvPicPr>
          <p:cNvPr id="117" name="Gráfico 116">
            <a:extLst>
              <a:ext uri="{FF2B5EF4-FFF2-40B4-BE49-F238E27FC236}">
                <a16:creationId xmlns="" xmlns:a16="http://schemas.microsoft.com/office/drawing/2014/main" id="{0F027B40-90EB-F71D-5216-914734EAA4BC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8899058" y="5320435"/>
            <a:ext cx="627589" cy="627589"/>
          </a:xfrm>
          <a:prstGeom prst="rect">
            <a:avLst/>
          </a:prstGeom>
        </p:spPr>
      </p:pic>
      <p:pic>
        <p:nvPicPr>
          <p:cNvPr id="118" name="Gráfico 117">
            <a:extLst>
              <a:ext uri="{FF2B5EF4-FFF2-40B4-BE49-F238E27FC236}">
                <a16:creationId xmlns="" xmlns:a16="http://schemas.microsoft.com/office/drawing/2014/main" id="{4727332F-825A-82E6-5EF0-E6C5F411B8C3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0256304" y="5306188"/>
            <a:ext cx="634567" cy="634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633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="" xmlns:a16="http://schemas.microsoft.com/office/drawing/2014/main" id="{DC3FD67B-4756-469D-C28A-7B6A507736B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6" name="Elipse 5">
            <a:extLst>
              <a:ext uri="{FF2B5EF4-FFF2-40B4-BE49-F238E27FC236}">
                <a16:creationId xmlns="" xmlns:a16="http://schemas.microsoft.com/office/drawing/2014/main" id="{0B0487A9-8604-7033-7A52-C4837272FA9D}"/>
              </a:ext>
            </a:extLst>
          </p:cNvPr>
          <p:cNvSpPr/>
          <p:nvPr/>
        </p:nvSpPr>
        <p:spPr>
          <a:xfrm>
            <a:off x="9392819" y="2858698"/>
            <a:ext cx="1211025" cy="121102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" name="Elipse 9">
            <a:extLst>
              <a:ext uri="{FF2B5EF4-FFF2-40B4-BE49-F238E27FC236}">
                <a16:creationId xmlns="" xmlns:a16="http://schemas.microsoft.com/office/drawing/2014/main" id="{6E54A76A-90AC-9819-8BD6-F2ABCE4C686B}"/>
              </a:ext>
            </a:extLst>
          </p:cNvPr>
          <p:cNvSpPr/>
          <p:nvPr/>
        </p:nvSpPr>
        <p:spPr>
          <a:xfrm>
            <a:off x="7929288" y="2858698"/>
            <a:ext cx="1211025" cy="121102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Elipse 12">
            <a:extLst>
              <a:ext uri="{FF2B5EF4-FFF2-40B4-BE49-F238E27FC236}">
                <a16:creationId xmlns="" xmlns:a16="http://schemas.microsoft.com/office/drawing/2014/main" id="{5737B806-8008-009A-6C14-16C28EE273E2}"/>
              </a:ext>
            </a:extLst>
          </p:cNvPr>
          <p:cNvSpPr/>
          <p:nvPr/>
        </p:nvSpPr>
        <p:spPr>
          <a:xfrm>
            <a:off x="5604043" y="5037809"/>
            <a:ext cx="1211025" cy="121102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Elipse 15">
            <a:extLst>
              <a:ext uri="{FF2B5EF4-FFF2-40B4-BE49-F238E27FC236}">
                <a16:creationId xmlns="" xmlns:a16="http://schemas.microsoft.com/office/drawing/2014/main" id="{D502B3D4-02B9-C819-810B-CC7494FB28D8}"/>
              </a:ext>
            </a:extLst>
          </p:cNvPr>
          <p:cNvSpPr/>
          <p:nvPr/>
        </p:nvSpPr>
        <p:spPr>
          <a:xfrm>
            <a:off x="7143811" y="5037809"/>
            <a:ext cx="1211025" cy="121102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Elipse 18">
            <a:extLst>
              <a:ext uri="{FF2B5EF4-FFF2-40B4-BE49-F238E27FC236}">
                <a16:creationId xmlns="" xmlns:a16="http://schemas.microsoft.com/office/drawing/2014/main" id="{A2F089AC-65B2-EB7E-1957-606A4EF74A80}"/>
              </a:ext>
            </a:extLst>
          </p:cNvPr>
          <p:cNvSpPr/>
          <p:nvPr/>
        </p:nvSpPr>
        <p:spPr>
          <a:xfrm>
            <a:off x="6389520" y="2858698"/>
            <a:ext cx="1211025" cy="121102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CaixaDeTexto 20">
            <a:extLst>
              <a:ext uri="{FF2B5EF4-FFF2-40B4-BE49-F238E27FC236}">
                <a16:creationId xmlns="" xmlns:a16="http://schemas.microsoft.com/office/drawing/2014/main" id="{9D4535D2-E0C6-D817-8A4B-5B18EF76CCEB}"/>
              </a:ext>
            </a:extLst>
          </p:cNvPr>
          <p:cNvSpPr txBox="1"/>
          <p:nvPr/>
        </p:nvSpPr>
        <p:spPr>
          <a:xfrm>
            <a:off x="4399071" y="1190356"/>
            <a:ext cx="3393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pc="300" dirty="0">
                <a:latin typeface="AMX" pitchFamily="2" charset="0"/>
                <a:cs typeface="Segoe UI Light" panose="020B0502040204020203" pitchFamily="34" charset="0"/>
              </a:rPr>
              <a:t>Principais Ícones</a:t>
            </a:r>
          </a:p>
        </p:txBody>
      </p:sp>
      <p:sp>
        <p:nvSpPr>
          <p:cNvPr id="22" name="Forma em L 21">
            <a:extLst>
              <a:ext uri="{FF2B5EF4-FFF2-40B4-BE49-F238E27FC236}">
                <a16:creationId xmlns="" xmlns:a16="http://schemas.microsoft.com/office/drawing/2014/main" id="{CBC13C6A-1FC3-7B8B-0D50-0CB38553021D}"/>
              </a:ext>
            </a:extLst>
          </p:cNvPr>
          <p:cNvSpPr/>
          <p:nvPr/>
        </p:nvSpPr>
        <p:spPr>
          <a:xfrm rot="18900000">
            <a:off x="5974080" y="1883224"/>
            <a:ext cx="243840" cy="243840"/>
          </a:xfrm>
          <a:prstGeom prst="corner">
            <a:avLst>
              <a:gd name="adj1" fmla="val 27344"/>
              <a:gd name="adj2" fmla="val 28906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4" name="Elipse 33">
            <a:extLst>
              <a:ext uri="{FF2B5EF4-FFF2-40B4-BE49-F238E27FC236}">
                <a16:creationId xmlns="" xmlns:a16="http://schemas.microsoft.com/office/drawing/2014/main" id="{9DCA6182-94B5-EA9F-9C82-DDEAEA258D58}"/>
              </a:ext>
            </a:extLst>
          </p:cNvPr>
          <p:cNvSpPr/>
          <p:nvPr/>
        </p:nvSpPr>
        <p:spPr>
          <a:xfrm>
            <a:off x="4064275" y="5037809"/>
            <a:ext cx="1211025" cy="121102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Elipse 36">
            <a:extLst>
              <a:ext uri="{FF2B5EF4-FFF2-40B4-BE49-F238E27FC236}">
                <a16:creationId xmlns="" xmlns:a16="http://schemas.microsoft.com/office/drawing/2014/main" id="{FD70A696-8CDD-9AAA-9F1C-2B9B82603309}"/>
              </a:ext>
            </a:extLst>
          </p:cNvPr>
          <p:cNvSpPr/>
          <p:nvPr/>
        </p:nvSpPr>
        <p:spPr>
          <a:xfrm>
            <a:off x="230448" y="2858698"/>
            <a:ext cx="1211025" cy="121102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9" name="Elipse 48">
            <a:extLst>
              <a:ext uri="{FF2B5EF4-FFF2-40B4-BE49-F238E27FC236}">
                <a16:creationId xmlns="" xmlns:a16="http://schemas.microsoft.com/office/drawing/2014/main" id="{08471525-1122-D065-D25B-D816A4188497}"/>
              </a:ext>
            </a:extLst>
          </p:cNvPr>
          <p:cNvSpPr/>
          <p:nvPr/>
        </p:nvSpPr>
        <p:spPr>
          <a:xfrm>
            <a:off x="2517659" y="5037809"/>
            <a:ext cx="1211025" cy="121102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2" name="Elipse 51">
            <a:extLst>
              <a:ext uri="{FF2B5EF4-FFF2-40B4-BE49-F238E27FC236}">
                <a16:creationId xmlns="" xmlns:a16="http://schemas.microsoft.com/office/drawing/2014/main" id="{C276613E-61B2-A636-0BED-00722DB95431}"/>
              </a:ext>
            </a:extLst>
          </p:cNvPr>
          <p:cNvSpPr/>
          <p:nvPr/>
        </p:nvSpPr>
        <p:spPr>
          <a:xfrm>
            <a:off x="8607342" y="5037809"/>
            <a:ext cx="1211025" cy="121102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5" name="Elipse 54">
            <a:extLst>
              <a:ext uri="{FF2B5EF4-FFF2-40B4-BE49-F238E27FC236}">
                <a16:creationId xmlns="" xmlns:a16="http://schemas.microsoft.com/office/drawing/2014/main" id="{665369EF-ABB5-1B9D-F276-F3376CD8B586}"/>
              </a:ext>
            </a:extLst>
          </p:cNvPr>
          <p:cNvSpPr>
            <a:spLocks/>
          </p:cNvSpPr>
          <p:nvPr/>
        </p:nvSpPr>
        <p:spPr>
          <a:xfrm>
            <a:off x="977891" y="5037809"/>
            <a:ext cx="1211025" cy="121102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7" name="Elipse 66">
            <a:extLst>
              <a:ext uri="{FF2B5EF4-FFF2-40B4-BE49-F238E27FC236}">
                <a16:creationId xmlns="" xmlns:a16="http://schemas.microsoft.com/office/drawing/2014/main" id="{8CC34789-9C6E-4F26-007A-D046F41C2310}"/>
              </a:ext>
            </a:extLst>
          </p:cNvPr>
          <p:cNvSpPr/>
          <p:nvPr/>
        </p:nvSpPr>
        <p:spPr>
          <a:xfrm>
            <a:off x="4849752" y="2858698"/>
            <a:ext cx="1211025" cy="121102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0" name="Elipse 69">
            <a:extLst>
              <a:ext uri="{FF2B5EF4-FFF2-40B4-BE49-F238E27FC236}">
                <a16:creationId xmlns="" xmlns:a16="http://schemas.microsoft.com/office/drawing/2014/main" id="{6A6311F1-5635-3447-BED3-84A8EF505A85}"/>
              </a:ext>
            </a:extLst>
          </p:cNvPr>
          <p:cNvSpPr/>
          <p:nvPr/>
        </p:nvSpPr>
        <p:spPr>
          <a:xfrm>
            <a:off x="1770216" y="2858698"/>
            <a:ext cx="1211025" cy="121102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3" name="Elipse 72">
            <a:extLst>
              <a:ext uri="{FF2B5EF4-FFF2-40B4-BE49-F238E27FC236}">
                <a16:creationId xmlns="" xmlns:a16="http://schemas.microsoft.com/office/drawing/2014/main" id="{B9C53CDE-71AA-754C-0646-1A3E46257C0C}"/>
              </a:ext>
            </a:extLst>
          </p:cNvPr>
          <p:cNvSpPr/>
          <p:nvPr/>
        </p:nvSpPr>
        <p:spPr>
          <a:xfrm>
            <a:off x="3309984" y="2858698"/>
            <a:ext cx="1211025" cy="121102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8" name="Elipse 77">
            <a:extLst>
              <a:ext uri="{FF2B5EF4-FFF2-40B4-BE49-F238E27FC236}">
                <a16:creationId xmlns="" xmlns:a16="http://schemas.microsoft.com/office/drawing/2014/main" id="{ACCC257C-E9A3-B2C7-97A0-84DA6B502420}"/>
              </a:ext>
            </a:extLst>
          </p:cNvPr>
          <p:cNvSpPr/>
          <p:nvPr/>
        </p:nvSpPr>
        <p:spPr>
          <a:xfrm>
            <a:off x="9965051" y="5037809"/>
            <a:ext cx="1211025" cy="121102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1" name="Elipse 80">
            <a:extLst>
              <a:ext uri="{FF2B5EF4-FFF2-40B4-BE49-F238E27FC236}">
                <a16:creationId xmlns="" xmlns:a16="http://schemas.microsoft.com/office/drawing/2014/main" id="{E53044B4-D775-39F4-B255-C9794957E171}"/>
              </a:ext>
            </a:extLst>
          </p:cNvPr>
          <p:cNvSpPr/>
          <p:nvPr/>
        </p:nvSpPr>
        <p:spPr>
          <a:xfrm>
            <a:off x="10750528" y="2858698"/>
            <a:ext cx="1211025" cy="121102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5" name="CaixaDeTexto 84">
            <a:extLst>
              <a:ext uri="{FF2B5EF4-FFF2-40B4-BE49-F238E27FC236}">
                <a16:creationId xmlns="" xmlns:a16="http://schemas.microsoft.com/office/drawing/2014/main" id="{76CD7148-F834-CEE5-A343-B0DF2CF13A97}"/>
              </a:ext>
            </a:extLst>
          </p:cNvPr>
          <p:cNvSpPr txBox="1"/>
          <p:nvPr/>
        </p:nvSpPr>
        <p:spPr>
          <a:xfrm>
            <a:off x="1796477" y="2458705"/>
            <a:ext cx="119945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latin typeface="AMX" pitchFamily="2" charset="0"/>
                <a:ea typeface="Segoe UI Black" panose="020B0A02040204020203" pitchFamily="34" charset="0"/>
                <a:cs typeface="Segoe UI Black" panose="020B0A02040204020203" pitchFamily="34" charset="0"/>
              </a:rPr>
              <a:t>OFFLINE</a:t>
            </a:r>
          </a:p>
        </p:txBody>
      </p:sp>
      <p:sp>
        <p:nvSpPr>
          <p:cNvPr id="87" name="CaixaDeTexto 86">
            <a:extLst>
              <a:ext uri="{FF2B5EF4-FFF2-40B4-BE49-F238E27FC236}">
                <a16:creationId xmlns="" xmlns:a16="http://schemas.microsoft.com/office/drawing/2014/main" id="{A30D9823-4904-DA1F-ED91-DB946B2A472B}"/>
              </a:ext>
            </a:extLst>
          </p:cNvPr>
          <p:cNvSpPr txBox="1"/>
          <p:nvPr/>
        </p:nvSpPr>
        <p:spPr>
          <a:xfrm>
            <a:off x="5014658" y="2462553"/>
            <a:ext cx="8061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latin typeface="AMX" pitchFamily="2" charset="0"/>
                <a:ea typeface="Segoe UI Black" panose="020B0A02040204020203" pitchFamily="34" charset="0"/>
                <a:cs typeface="Segoe UI Black" panose="020B0A02040204020203" pitchFamily="34" charset="0"/>
              </a:rPr>
              <a:t>DIGITAL</a:t>
            </a:r>
          </a:p>
        </p:txBody>
      </p:sp>
      <p:sp>
        <p:nvSpPr>
          <p:cNvPr id="88" name="CaixaDeTexto 87">
            <a:extLst>
              <a:ext uri="{FF2B5EF4-FFF2-40B4-BE49-F238E27FC236}">
                <a16:creationId xmlns="" xmlns:a16="http://schemas.microsoft.com/office/drawing/2014/main" id="{7D1A7204-EED9-EE46-1F5E-36553499F8D6}"/>
              </a:ext>
            </a:extLst>
          </p:cNvPr>
          <p:cNvSpPr txBox="1"/>
          <p:nvPr/>
        </p:nvSpPr>
        <p:spPr>
          <a:xfrm>
            <a:off x="6496162" y="2443308"/>
            <a:ext cx="10653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latin typeface="AMX" pitchFamily="2" charset="0"/>
                <a:ea typeface="Segoe UI Black" panose="020B0A02040204020203" pitchFamily="34" charset="0"/>
                <a:cs typeface="Segoe UI Black" panose="020B0A02040204020203" pitchFamily="34" charset="0"/>
              </a:rPr>
              <a:t>REDES SOCIAIS</a:t>
            </a:r>
          </a:p>
        </p:txBody>
      </p:sp>
      <p:sp>
        <p:nvSpPr>
          <p:cNvPr id="89" name="CaixaDeTexto 88">
            <a:extLst>
              <a:ext uri="{FF2B5EF4-FFF2-40B4-BE49-F238E27FC236}">
                <a16:creationId xmlns="" xmlns:a16="http://schemas.microsoft.com/office/drawing/2014/main" id="{D5693638-A17A-B23E-2B82-5B9AF3CB5FEF}"/>
              </a:ext>
            </a:extLst>
          </p:cNvPr>
          <p:cNvSpPr txBox="1"/>
          <p:nvPr/>
        </p:nvSpPr>
        <p:spPr>
          <a:xfrm>
            <a:off x="7919235" y="2462553"/>
            <a:ext cx="13106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latin typeface="AMX" pitchFamily="2" charset="0"/>
                <a:ea typeface="Segoe UI Black" panose="020B0A02040204020203" pitchFamily="34" charset="0"/>
                <a:cs typeface="Segoe UI Black" panose="020B0A02040204020203" pitchFamily="34" charset="0"/>
              </a:rPr>
              <a:t>INTERNET/SITE</a:t>
            </a:r>
          </a:p>
        </p:txBody>
      </p:sp>
      <p:sp>
        <p:nvSpPr>
          <p:cNvPr id="90" name="CaixaDeTexto 89">
            <a:extLst>
              <a:ext uri="{FF2B5EF4-FFF2-40B4-BE49-F238E27FC236}">
                <a16:creationId xmlns="" xmlns:a16="http://schemas.microsoft.com/office/drawing/2014/main" id="{C25A5663-53A9-0ADA-6658-7446F447A2C9}"/>
              </a:ext>
            </a:extLst>
          </p:cNvPr>
          <p:cNvSpPr txBox="1"/>
          <p:nvPr/>
        </p:nvSpPr>
        <p:spPr>
          <a:xfrm>
            <a:off x="9482623" y="2462553"/>
            <a:ext cx="9018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latin typeface="AMX" pitchFamily="2" charset="0"/>
                <a:ea typeface="Segoe UI Black" panose="020B0A02040204020203" pitchFamily="34" charset="0"/>
                <a:cs typeface="Segoe UI Black" panose="020B0A02040204020203" pitchFamily="34" charset="0"/>
              </a:rPr>
              <a:t>MOBILE</a:t>
            </a:r>
          </a:p>
        </p:txBody>
      </p:sp>
      <p:sp>
        <p:nvSpPr>
          <p:cNvPr id="91" name="CaixaDeTexto 90">
            <a:extLst>
              <a:ext uri="{FF2B5EF4-FFF2-40B4-BE49-F238E27FC236}">
                <a16:creationId xmlns="" xmlns:a16="http://schemas.microsoft.com/office/drawing/2014/main" id="{8BFEA59F-2F25-F90D-60B5-B05373E42E6F}"/>
              </a:ext>
            </a:extLst>
          </p:cNvPr>
          <p:cNvSpPr txBox="1"/>
          <p:nvPr/>
        </p:nvSpPr>
        <p:spPr>
          <a:xfrm>
            <a:off x="5748849" y="4635899"/>
            <a:ext cx="9018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latin typeface="AMX" pitchFamily="2" charset="0"/>
                <a:ea typeface="Segoe UI Black" panose="020B0A02040204020203" pitchFamily="34" charset="0"/>
                <a:cs typeface="Segoe UI Black" panose="020B0A02040204020203" pitchFamily="34" charset="0"/>
              </a:rPr>
              <a:t>JORNAL</a:t>
            </a:r>
          </a:p>
        </p:txBody>
      </p:sp>
      <p:sp>
        <p:nvSpPr>
          <p:cNvPr id="92" name="CaixaDeTexto 91">
            <a:extLst>
              <a:ext uri="{FF2B5EF4-FFF2-40B4-BE49-F238E27FC236}">
                <a16:creationId xmlns="" xmlns:a16="http://schemas.microsoft.com/office/drawing/2014/main" id="{3AA1915B-EA38-5210-2B58-0A5043FAE4D0}"/>
              </a:ext>
            </a:extLst>
          </p:cNvPr>
          <p:cNvSpPr txBox="1"/>
          <p:nvPr/>
        </p:nvSpPr>
        <p:spPr>
          <a:xfrm>
            <a:off x="4284696" y="4632051"/>
            <a:ext cx="80225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latin typeface="AMX" pitchFamily="2" charset="0"/>
                <a:ea typeface="Segoe UI Black" panose="020B0A02040204020203" pitchFamily="34" charset="0"/>
                <a:cs typeface="Segoe UI Black" panose="020B0A02040204020203" pitchFamily="34" charset="0"/>
              </a:rPr>
              <a:t>REVISTA</a:t>
            </a:r>
          </a:p>
        </p:txBody>
      </p:sp>
      <p:sp>
        <p:nvSpPr>
          <p:cNvPr id="93" name="CaixaDeTexto 92">
            <a:extLst>
              <a:ext uri="{FF2B5EF4-FFF2-40B4-BE49-F238E27FC236}">
                <a16:creationId xmlns="" xmlns:a16="http://schemas.microsoft.com/office/drawing/2014/main" id="{236F5B8D-6B6F-D98D-5B94-B558CF3F19B1}"/>
              </a:ext>
            </a:extLst>
          </p:cNvPr>
          <p:cNvSpPr txBox="1"/>
          <p:nvPr/>
        </p:nvSpPr>
        <p:spPr>
          <a:xfrm>
            <a:off x="7312610" y="4632051"/>
            <a:ext cx="80225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latin typeface="AMX" pitchFamily="2" charset="0"/>
                <a:ea typeface="Segoe UI Black" panose="020B0A02040204020203" pitchFamily="34" charset="0"/>
                <a:cs typeface="Segoe UI Black" panose="020B0A02040204020203" pitchFamily="34" charset="0"/>
              </a:rPr>
              <a:t>RÁDIO</a:t>
            </a:r>
          </a:p>
        </p:txBody>
      </p:sp>
      <p:sp>
        <p:nvSpPr>
          <p:cNvPr id="94" name="CaixaDeTexto 93">
            <a:extLst>
              <a:ext uri="{FF2B5EF4-FFF2-40B4-BE49-F238E27FC236}">
                <a16:creationId xmlns="" xmlns:a16="http://schemas.microsoft.com/office/drawing/2014/main" id="{B6A590A1-FDAC-B562-71D8-3C9B13D1C8D3}"/>
              </a:ext>
            </a:extLst>
          </p:cNvPr>
          <p:cNvSpPr txBox="1"/>
          <p:nvPr/>
        </p:nvSpPr>
        <p:spPr>
          <a:xfrm>
            <a:off x="3297137" y="2458705"/>
            <a:ext cx="119945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latin typeface="AMX" pitchFamily="2" charset="0"/>
                <a:ea typeface="Segoe UI Black" panose="020B0A02040204020203" pitchFamily="34" charset="0"/>
                <a:cs typeface="Segoe UI Black" panose="020B0A02040204020203" pitchFamily="34" charset="0"/>
              </a:rPr>
              <a:t>ON / OFF</a:t>
            </a:r>
          </a:p>
        </p:txBody>
      </p:sp>
      <p:sp>
        <p:nvSpPr>
          <p:cNvPr id="95" name="CaixaDeTexto 94">
            <a:extLst>
              <a:ext uri="{FF2B5EF4-FFF2-40B4-BE49-F238E27FC236}">
                <a16:creationId xmlns="" xmlns:a16="http://schemas.microsoft.com/office/drawing/2014/main" id="{C43741BE-D240-171B-CCCC-16683E105DC8}"/>
              </a:ext>
            </a:extLst>
          </p:cNvPr>
          <p:cNvSpPr txBox="1"/>
          <p:nvPr/>
        </p:nvSpPr>
        <p:spPr>
          <a:xfrm>
            <a:off x="222780" y="2458705"/>
            <a:ext cx="119945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latin typeface="AMX" pitchFamily="2" charset="0"/>
                <a:ea typeface="Segoe UI Black" panose="020B0A02040204020203" pitchFamily="34" charset="0"/>
                <a:cs typeface="Segoe UI Black" panose="020B0A02040204020203" pitchFamily="34" charset="0"/>
              </a:rPr>
              <a:t>BRANDING</a:t>
            </a:r>
          </a:p>
        </p:txBody>
      </p:sp>
      <p:sp>
        <p:nvSpPr>
          <p:cNvPr id="96" name="CaixaDeTexto 95">
            <a:extLst>
              <a:ext uri="{FF2B5EF4-FFF2-40B4-BE49-F238E27FC236}">
                <a16:creationId xmlns="" xmlns:a16="http://schemas.microsoft.com/office/drawing/2014/main" id="{C9A2574D-3E1E-C738-ADD7-F983C8833761}"/>
              </a:ext>
            </a:extLst>
          </p:cNvPr>
          <p:cNvSpPr txBox="1"/>
          <p:nvPr/>
        </p:nvSpPr>
        <p:spPr>
          <a:xfrm>
            <a:off x="2671711" y="4635899"/>
            <a:ext cx="9018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latin typeface="AMX" pitchFamily="2" charset="0"/>
                <a:ea typeface="Segoe UI Black" panose="020B0A02040204020203" pitchFamily="34" charset="0"/>
                <a:cs typeface="Segoe UI Black" panose="020B0A02040204020203" pitchFamily="34" charset="0"/>
              </a:rPr>
              <a:t>ENDOMKT</a:t>
            </a:r>
          </a:p>
        </p:txBody>
      </p:sp>
      <p:sp>
        <p:nvSpPr>
          <p:cNvPr id="97" name="CaixaDeTexto 96">
            <a:extLst>
              <a:ext uri="{FF2B5EF4-FFF2-40B4-BE49-F238E27FC236}">
                <a16:creationId xmlns="" xmlns:a16="http://schemas.microsoft.com/office/drawing/2014/main" id="{7609F306-D9A6-8D8C-7F15-A11EBED7E16F}"/>
              </a:ext>
            </a:extLst>
          </p:cNvPr>
          <p:cNvSpPr txBox="1"/>
          <p:nvPr/>
        </p:nvSpPr>
        <p:spPr>
          <a:xfrm>
            <a:off x="8736693" y="4635899"/>
            <a:ext cx="9018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latin typeface="AMX" pitchFamily="2" charset="0"/>
                <a:ea typeface="Segoe UI Black" panose="020B0A02040204020203" pitchFamily="34" charset="0"/>
                <a:cs typeface="Segoe UI Black" panose="020B0A02040204020203" pitchFamily="34" charset="0"/>
              </a:rPr>
              <a:t>OBJETIVO</a:t>
            </a:r>
          </a:p>
        </p:txBody>
      </p:sp>
      <p:sp>
        <p:nvSpPr>
          <p:cNvPr id="98" name="CaixaDeTexto 97">
            <a:extLst>
              <a:ext uri="{FF2B5EF4-FFF2-40B4-BE49-F238E27FC236}">
                <a16:creationId xmlns="" xmlns:a16="http://schemas.microsoft.com/office/drawing/2014/main" id="{0524DDA1-B075-C606-E2DA-150BD1A693D2}"/>
              </a:ext>
            </a:extLst>
          </p:cNvPr>
          <p:cNvSpPr txBox="1"/>
          <p:nvPr/>
        </p:nvSpPr>
        <p:spPr>
          <a:xfrm>
            <a:off x="1119018" y="4635899"/>
            <a:ext cx="9018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latin typeface="AMX" pitchFamily="2" charset="0"/>
                <a:ea typeface="Segoe UI Black" panose="020B0A02040204020203" pitchFamily="34" charset="0"/>
                <a:cs typeface="Segoe UI Black" panose="020B0A02040204020203" pitchFamily="34" charset="0"/>
              </a:rPr>
              <a:t>LOJAS</a:t>
            </a:r>
          </a:p>
        </p:txBody>
      </p:sp>
      <p:sp>
        <p:nvSpPr>
          <p:cNvPr id="99" name="CaixaDeTexto 98">
            <a:extLst>
              <a:ext uri="{FF2B5EF4-FFF2-40B4-BE49-F238E27FC236}">
                <a16:creationId xmlns="" xmlns:a16="http://schemas.microsoft.com/office/drawing/2014/main" id="{1F2F9CFB-8CD5-7275-5F1E-2BAB5FE481BE}"/>
              </a:ext>
            </a:extLst>
          </p:cNvPr>
          <p:cNvSpPr txBox="1"/>
          <p:nvPr/>
        </p:nvSpPr>
        <p:spPr>
          <a:xfrm>
            <a:off x="10889981" y="2462553"/>
            <a:ext cx="9018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latin typeface="AMX" pitchFamily="2" charset="0"/>
                <a:ea typeface="Segoe UI Black" panose="020B0A02040204020203" pitchFamily="34" charset="0"/>
                <a:cs typeface="Segoe UI Black" panose="020B0A02040204020203" pitchFamily="34" charset="0"/>
              </a:rPr>
              <a:t>TRADE</a:t>
            </a:r>
          </a:p>
        </p:txBody>
      </p:sp>
      <p:sp>
        <p:nvSpPr>
          <p:cNvPr id="100" name="CaixaDeTexto 99">
            <a:extLst>
              <a:ext uri="{FF2B5EF4-FFF2-40B4-BE49-F238E27FC236}">
                <a16:creationId xmlns="" xmlns:a16="http://schemas.microsoft.com/office/drawing/2014/main" id="{85B43C4D-940F-D3B0-32D0-42816B1E759D}"/>
              </a:ext>
            </a:extLst>
          </p:cNvPr>
          <p:cNvSpPr txBox="1"/>
          <p:nvPr/>
        </p:nvSpPr>
        <p:spPr>
          <a:xfrm>
            <a:off x="10041167" y="4635899"/>
            <a:ext cx="10421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latin typeface="AMX" pitchFamily="2" charset="0"/>
                <a:ea typeface="Segoe UI Black" panose="020B0A02040204020203" pitchFamily="34" charset="0"/>
                <a:cs typeface="Segoe UI Black" panose="020B0A02040204020203" pitchFamily="34" charset="0"/>
              </a:rPr>
              <a:t>RESULTADOS</a:t>
            </a:r>
          </a:p>
        </p:txBody>
      </p:sp>
      <p:sp>
        <p:nvSpPr>
          <p:cNvPr id="101" name="TÍTULO 01">
            <a:extLst>
              <a:ext uri="{FF2B5EF4-FFF2-40B4-BE49-F238E27FC236}">
                <a16:creationId xmlns="" xmlns:a16="http://schemas.microsoft.com/office/drawing/2014/main" id="{A3C2C121-4D85-4CBE-2B45-8F12D02A77D7}"/>
              </a:ext>
            </a:extLst>
          </p:cNvPr>
          <p:cNvSpPr txBox="1"/>
          <p:nvPr/>
        </p:nvSpPr>
        <p:spPr>
          <a:xfrm>
            <a:off x="1448439" y="501995"/>
            <a:ext cx="3555176" cy="6944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500"/>
              </a:lnSpc>
            </a:pPr>
            <a:r>
              <a:rPr lang="pt-BR" sz="4400" b="1" dirty="0">
                <a:solidFill>
                  <a:srgbClr val="E2262B"/>
                </a:solidFill>
                <a:latin typeface="AMX" pitchFamily="2" charset="0"/>
                <a:ea typeface="DIN 2014 Bold" panose="020B0504020202020204" pitchFamily="34" charset="77"/>
                <a:cs typeface="Segoe UI" panose="020B0502040204020203" pitchFamily="34" charset="0"/>
              </a:rPr>
              <a:t>Ícones</a:t>
            </a:r>
          </a:p>
        </p:txBody>
      </p:sp>
      <p:pic>
        <p:nvPicPr>
          <p:cNvPr id="2" name="Imagem 1" descr="Ícone&#10;&#10;Descrição gerada automaticamente">
            <a:extLst>
              <a:ext uri="{FF2B5EF4-FFF2-40B4-BE49-F238E27FC236}">
                <a16:creationId xmlns="" xmlns:a16="http://schemas.microsoft.com/office/drawing/2014/main" id="{7B764B67-C801-4C0D-ED65-14225EA923E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9636" y="90034"/>
            <a:ext cx="945102" cy="852854"/>
          </a:xfrm>
          <a:prstGeom prst="rect">
            <a:avLst/>
          </a:prstGeom>
        </p:spPr>
      </p:pic>
      <p:pic>
        <p:nvPicPr>
          <p:cNvPr id="3" name="Gráfico 2">
            <a:extLst>
              <a:ext uri="{FF2B5EF4-FFF2-40B4-BE49-F238E27FC236}">
                <a16:creationId xmlns="" xmlns:a16="http://schemas.microsoft.com/office/drawing/2014/main" id="{E6A94D98-23ED-9901-3FDE-7C66D63416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0528" y="3138695"/>
            <a:ext cx="641168" cy="641168"/>
          </a:xfrm>
          <a:prstGeom prst="rect">
            <a:avLst/>
          </a:prstGeom>
        </p:spPr>
      </p:pic>
      <p:pic>
        <p:nvPicPr>
          <p:cNvPr id="23" name="Gráfico 22">
            <a:extLst>
              <a:ext uri="{FF2B5EF4-FFF2-40B4-BE49-F238E27FC236}">
                <a16:creationId xmlns="" xmlns:a16="http://schemas.microsoft.com/office/drawing/2014/main" id="{0C9C753F-7927-7CBE-DDC6-D6767257245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055276" y="3163718"/>
            <a:ext cx="623338" cy="623338"/>
          </a:xfrm>
          <a:prstGeom prst="rect">
            <a:avLst/>
          </a:prstGeom>
        </p:spPr>
      </p:pic>
      <p:pic>
        <p:nvPicPr>
          <p:cNvPr id="102" name="Gráfico 101">
            <a:extLst>
              <a:ext uri="{FF2B5EF4-FFF2-40B4-BE49-F238E27FC236}">
                <a16:creationId xmlns="" xmlns:a16="http://schemas.microsoft.com/office/drawing/2014/main" id="{0C478ECD-D1D0-96DA-71B4-CF1C5AD2A5A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507768" y="3055863"/>
            <a:ext cx="824307" cy="824307"/>
          </a:xfrm>
          <a:prstGeom prst="rect">
            <a:avLst/>
          </a:prstGeom>
        </p:spPr>
      </p:pic>
      <p:pic>
        <p:nvPicPr>
          <p:cNvPr id="103" name="Gráfico 102">
            <a:extLst>
              <a:ext uri="{FF2B5EF4-FFF2-40B4-BE49-F238E27FC236}">
                <a16:creationId xmlns="" xmlns:a16="http://schemas.microsoft.com/office/drawing/2014/main" id="{81272576-7CE1-5298-AAD7-A26E71B3615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095086" y="3123092"/>
            <a:ext cx="733790" cy="733790"/>
          </a:xfrm>
          <a:prstGeom prst="rect">
            <a:avLst/>
          </a:prstGeom>
        </p:spPr>
      </p:pic>
      <p:pic>
        <p:nvPicPr>
          <p:cNvPr id="105" name="Gráfico 104">
            <a:extLst>
              <a:ext uri="{FF2B5EF4-FFF2-40B4-BE49-F238E27FC236}">
                <a16:creationId xmlns="" xmlns:a16="http://schemas.microsoft.com/office/drawing/2014/main" id="{FD563817-6166-DE39-0BD0-5E8875C8787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691399" y="3138695"/>
            <a:ext cx="612531" cy="612531"/>
          </a:xfrm>
          <a:prstGeom prst="rect">
            <a:avLst/>
          </a:prstGeom>
        </p:spPr>
      </p:pic>
      <p:pic>
        <p:nvPicPr>
          <p:cNvPr id="106" name="Gráfico 105">
            <a:extLst>
              <a:ext uri="{FF2B5EF4-FFF2-40B4-BE49-F238E27FC236}">
                <a16:creationId xmlns="" xmlns:a16="http://schemas.microsoft.com/office/drawing/2014/main" id="{BAF8FAC2-8FCA-77F3-1EB4-0EF5817598E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225827" y="3138695"/>
            <a:ext cx="617946" cy="617946"/>
          </a:xfrm>
          <a:prstGeom prst="rect">
            <a:avLst/>
          </a:prstGeom>
        </p:spPr>
      </p:pic>
      <p:pic>
        <p:nvPicPr>
          <p:cNvPr id="107" name="Gráfico 106">
            <a:extLst>
              <a:ext uri="{FF2B5EF4-FFF2-40B4-BE49-F238E27FC236}">
                <a16:creationId xmlns="" xmlns:a16="http://schemas.microsoft.com/office/drawing/2014/main" id="{D953E1C1-2B02-E2A6-1DC9-C81FE5ED1DF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9659819" y="3120767"/>
            <a:ext cx="677023" cy="677023"/>
          </a:xfrm>
          <a:prstGeom prst="rect">
            <a:avLst/>
          </a:prstGeom>
        </p:spPr>
      </p:pic>
      <p:pic>
        <p:nvPicPr>
          <p:cNvPr id="109" name="Gráfico 108">
            <a:extLst>
              <a:ext uri="{FF2B5EF4-FFF2-40B4-BE49-F238E27FC236}">
                <a16:creationId xmlns="" xmlns:a16="http://schemas.microsoft.com/office/drawing/2014/main" id="{7E697983-B091-6E6E-71DF-437EBB583389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0982534" y="3040044"/>
            <a:ext cx="747012" cy="747012"/>
          </a:xfrm>
          <a:prstGeom prst="rect">
            <a:avLst/>
          </a:prstGeom>
        </p:spPr>
      </p:pic>
      <p:pic>
        <p:nvPicPr>
          <p:cNvPr id="110" name="Gráfico 109">
            <a:extLst>
              <a:ext uri="{FF2B5EF4-FFF2-40B4-BE49-F238E27FC236}">
                <a16:creationId xmlns="" xmlns:a16="http://schemas.microsoft.com/office/drawing/2014/main" id="{9D409A80-194B-1BAD-47F9-5E7181F99D7C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263095" y="5353581"/>
            <a:ext cx="596044" cy="596044"/>
          </a:xfrm>
          <a:prstGeom prst="rect">
            <a:avLst/>
          </a:prstGeom>
        </p:spPr>
      </p:pic>
      <p:pic>
        <p:nvPicPr>
          <p:cNvPr id="111" name="Gráfico 110">
            <a:extLst>
              <a:ext uri="{FF2B5EF4-FFF2-40B4-BE49-F238E27FC236}">
                <a16:creationId xmlns="" xmlns:a16="http://schemas.microsoft.com/office/drawing/2014/main" id="{62C595A8-B0E0-C14B-CC62-1EBDA0334138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808472" y="5324512"/>
            <a:ext cx="635170" cy="635170"/>
          </a:xfrm>
          <a:prstGeom prst="rect">
            <a:avLst/>
          </a:prstGeom>
        </p:spPr>
      </p:pic>
      <p:pic>
        <p:nvPicPr>
          <p:cNvPr id="112" name="Gráfico 111">
            <a:extLst>
              <a:ext uri="{FF2B5EF4-FFF2-40B4-BE49-F238E27FC236}">
                <a16:creationId xmlns="" xmlns:a16="http://schemas.microsoft.com/office/drawing/2014/main" id="{C0095281-43D9-F4AF-975F-1DD909ECE471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4332075" y="5270349"/>
            <a:ext cx="711324" cy="711324"/>
          </a:xfrm>
          <a:prstGeom prst="rect">
            <a:avLst/>
          </a:prstGeom>
        </p:spPr>
      </p:pic>
      <p:pic>
        <p:nvPicPr>
          <p:cNvPr id="114" name="Gráfico 113">
            <a:extLst>
              <a:ext uri="{FF2B5EF4-FFF2-40B4-BE49-F238E27FC236}">
                <a16:creationId xmlns="" xmlns:a16="http://schemas.microsoft.com/office/drawing/2014/main" id="{319F5228-F04A-C150-65B8-735372FE56C6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5844932" y="5271974"/>
            <a:ext cx="709699" cy="709699"/>
          </a:xfrm>
          <a:prstGeom prst="rect">
            <a:avLst/>
          </a:prstGeom>
        </p:spPr>
      </p:pic>
      <p:pic>
        <p:nvPicPr>
          <p:cNvPr id="116" name="Gráfico 115">
            <a:extLst>
              <a:ext uri="{FF2B5EF4-FFF2-40B4-BE49-F238E27FC236}">
                <a16:creationId xmlns="" xmlns:a16="http://schemas.microsoft.com/office/drawing/2014/main" id="{10F2CFE5-71CC-6D34-BDC1-5F143309BCD9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422385" y="5279769"/>
            <a:ext cx="692483" cy="692483"/>
          </a:xfrm>
          <a:prstGeom prst="rect">
            <a:avLst/>
          </a:prstGeom>
        </p:spPr>
      </p:pic>
      <p:pic>
        <p:nvPicPr>
          <p:cNvPr id="117" name="Gráfico 116">
            <a:extLst>
              <a:ext uri="{FF2B5EF4-FFF2-40B4-BE49-F238E27FC236}">
                <a16:creationId xmlns="" xmlns:a16="http://schemas.microsoft.com/office/drawing/2014/main" id="{0F027B40-90EB-F71D-5216-914734EAA4BC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8899058" y="5320435"/>
            <a:ext cx="627589" cy="627589"/>
          </a:xfrm>
          <a:prstGeom prst="rect">
            <a:avLst/>
          </a:prstGeom>
        </p:spPr>
      </p:pic>
      <p:pic>
        <p:nvPicPr>
          <p:cNvPr id="118" name="Gráfico 117">
            <a:extLst>
              <a:ext uri="{FF2B5EF4-FFF2-40B4-BE49-F238E27FC236}">
                <a16:creationId xmlns="" xmlns:a16="http://schemas.microsoft.com/office/drawing/2014/main" id="{4727332F-825A-82E6-5EF0-E6C5F411B8C3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0256304" y="5306188"/>
            <a:ext cx="634567" cy="634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355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="" xmlns:a16="http://schemas.microsoft.com/office/drawing/2014/main" id="{DC3FD67B-4756-469D-C28A-7B6A507736B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6" name="Elipse 5">
            <a:extLst>
              <a:ext uri="{FF2B5EF4-FFF2-40B4-BE49-F238E27FC236}">
                <a16:creationId xmlns="" xmlns:a16="http://schemas.microsoft.com/office/drawing/2014/main" id="{0B0487A9-8604-7033-7A52-C4837272FA9D}"/>
              </a:ext>
            </a:extLst>
          </p:cNvPr>
          <p:cNvSpPr/>
          <p:nvPr/>
        </p:nvSpPr>
        <p:spPr>
          <a:xfrm>
            <a:off x="9392819" y="2858698"/>
            <a:ext cx="1211025" cy="1211025"/>
          </a:xfrm>
          <a:prstGeom prst="ellipse">
            <a:avLst/>
          </a:prstGeom>
          <a:solidFill>
            <a:srgbClr val="F584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" name="Elipse 9">
            <a:extLst>
              <a:ext uri="{FF2B5EF4-FFF2-40B4-BE49-F238E27FC236}">
                <a16:creationId xmlns="" xmlns:a16="http://schemas.microsoft.com/office/drawing/2014/main" id="{6E54A76A-90AC-9819-8BD6-F2ABCE4C686B}"/>
              </a:ext>
            </a:extLst>
          </p:cNvPr>
          <p:cNvSpPr/>
          <p:nvPr/>
        </p:nvSpPr>
        <p:spPr>
          <a:xfrm>
            <a:off x="7929288" y="2858698"/>
            <a:ext cx="1211025" cy="1211025"/>
          </a:xfrm>
          <a:prstGeom prst="ellipse">
            <a:avLst/>
          </a:prstGeom>
          <a:solidFill>
            <a:srgbClr val="F584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Elipse 12">
            <a:extLst>
              <a:ext uri="{FF2B5EF4-FFF2-40B4-BE49-F238E27FC236}">
                <a16:creationId xmlns="" xmlns:a16="http://schemas.microsoft.com/office/drawing/2014/main" id="{5737B806-8008-009A-6C14-16C28EE273E2}"/>
              </a:ext>
            </a:extLst>
          </p:cNvPr>
          <p:cNvSpPr/>
          <p:nvPr/>
        </p:nvSpPr>
        <p:spPr>
          <a:xfrm>
            <a:off x="5604043" y="5037809"/>
            <a:ext cx="1211025" cy="1211025"/>
          </a:xfrm>
          <a:prstGeom prst="ellipse">
            <a:avLst/>
          </a:prstGeom>
          <a:solidFill>
            <a:srgbClr val="F584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Elipse 15">
            <a:extLst>
              <a:ext uri="{FF2B5EF4-FFF2-40B4-BE49-F238E27FC236}">
                <a16:creationId xmlns="" xmlns:a16="http://schemas.microsoft.com/office/drawing/2014/main" id="{D502B3D4-02B9-C819-810B-CC7494FB28D8}"/>
              </a:ext>
            </a:extLst>
          </p:cNvPr>
          <p:cNvSpPr/>
          <p:nvPr/>
        </p:nvSpPr>
        <p:spPr>
          <a:xfrm>
            <a:off x="7143811" y="5037809"/>
            <a:ext cx="1211025" cy="1211025"/>
          </a:xfrm>
          <a:prstGeom prst="ellipse">
            <a:avLst/>
          </a:prstGeom>
          <a:solidFill>
            <a:srgbClr val="F584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Elipse 18">
            <a:extLst>
              <a:ext uri="{FF2B5EF4-FFF2-40B4-BE49-F238E27FC236}">
                <a16:creationId xmlns="" xmlns:a16="http://schemas.microsoft.com/office/drawing/2014/main" id="{A2F089AC-65B2-EB7E-1957-606A4EF74A80}"/>
              </a:ext>
            </a:extLst>
          </p:cNvPr>
          <p:cNvSpPr/>
          <p:nvPr/>
        </p:nvSpPr>
        <p:spPr>
          <a:xfrm>
            <a:off x="6389520" y="2858698"/>
            <a:ext cx="1211025" cy="1211025"/>
          </a:xfrm>
          <a:prstGeom prst="ellipse">
            <a:avLst/>
          </a:prstGeom>
          <a:solidFill>
            <a:srgbClr val="F584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CaixaDeTexto 20">
            <a:extLst>
              <a:ext uri="{FF2B5EF4-FFF2-40B4-BE49-F238E27FC236}">
                <a16:creationId xmlns="" xmlns:a16="http://schemas.microsoft.com/office/drawing/2014/main" id="{9D4535D2-E0C6-D817-8A4B-5B18EF76CCEB}"/>
              </a:ext>
            </a:extLst>
          </p:cNvPr>
          <p:cNvSpPr txBox="1"/>
          <p:nvPr/>
        </p:nvSpPr>
        <p:spPr>
          <a:xfrm>
            <a:off x="4399071" y="1190356"/>
            <a:ext cx="3393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pc="300" dirty="0">
                <a:latin typeface="AMX" pitchFamily="2" charset="0"/>
                <a:cs typeface="Segoe UI Light" panose="020B0502040204020203" pitchFamily="34" charset="0"/>
              </a:rPr>
              <a:t>Principais Ícones</a:t>
            </a:r>
          </a:p>
        </p:txBody>
      </p:sp>
      <p:sp>
        <p:nvSpPr>
          <p:cNvPr id="22" name="Forma em L 21">
            <a:extLst>
              <a:ext uri="{FF2B5EF4-FFF2-40B4-BE49-F238E27FC236}">
                <a16:creationId xmlns="" xmlns:a16="http://schemas.microsoft.com/office/drawing/2014/main" id="{CBC13C6A-1FC3-7B8B-0D50-0CB38553021D}"/>
              </a:ext>
            </a:extLst>
          </p:cNvPr>
          <p:cNvSpPr/>
          <p:nvPr/>
        </p:nvSpPr>
        <p:spPr>
          <a:xfrm rot="18900000">
            <a:off x="5974080" y="1883224"/>
            <a:ext cx="243840" cy="243840"/>
          </a:xfrm>
          <a:prstGeom prst="corner">
            <a:avLst>
              <a:gd name="adj1" fmla="val 27344"/>
              <a:gd name="adj2" fmla="val 28906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4" name="Elipse 33">
            <a:extLst>
              <a:ext uri="{FF2B5EF4-FFF2-40B4-BE49-F238E27FC236}">
                <a16:creationId xmlns="" xmlns:a16="http://schemas.microsoft.com/office/drawing/2014/main" id="{9DCA6182-94B5-EA9F-9C82-DDEAEA258D58}"/>
              </a:ext>
            </a:extLst>
          </p:cNvPr>
          <p:cNvSpPr/>
          <p:nvPr/>
        </p:nvSpPr>
        <p:spPr>
          <a:xfrm>
            <a:off x="4064275" y="5037809"/>
            <a:ext cx="1211025" cy="1211025"/>
          </a:xfrm>
          <a:prstGeom prst="ellipse">
            <a:avLst/>
          </a:prstGeom>
          <a:solidFill>
            <a:srgbClr val="F584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Elipse 36">
            <a:extLst>
              <a:ext uri="{FF2B5EF4-FFF2-40B4-BE49-F238E27FC236}">
                <a16:creationId xmlns="" xmlns:a16="http://schemas.microsoft.com/office/drawing/2014/main" id="{FD70A696-8CDD-9AAA-9F1C-2B9B82603309}"/>
              </a:ext>
            </a:extLst>
          </p:cNvPr>
          <p:cNvSpPr/>
          <p:nvPr/>
        </p:nvSpPr>
        <p:spPr>
          <a:xfrm>
            <a:off x="230448" y="2858698"/>
            <a:ext cx="1211025" cy="1211025"/>
          </a:xfrm>
          <a:prstGeom prst="ellipse">
            <a:avLst/>
          </a:prstGeom>
          <a:solidFill>
            <a:srgbClr val="F584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9" name="Elipse 48">
            <a:extLst>
              <a:ext uri="{FF2B5EF4-FFF2-40B4-BE49-F238E27FC236}">
                <a16:creationId xmlns="" xmlns:a16="http://schemas.microsoft.com/office/drawing/2014/main" id="{08471525-1122-D065-D25B-D816A4188497}"/>
              </a:ext>
            </a:extLst>
          </p:cNvPr>
          <p:cNvSpPr/>
          <p:nvPr/>
        </p:nvSpPr>
        <p:spPr>
          <a:xfrm>
            <a:off x="2517659" y="5037809"/>
            <a:ext cx="1211025" cy="1211025"/>
          </a:xfrm>
          <a:prstGeom prst="ellipse">
            <a:avLst/>
          </a:prstGeom>
          <a:solidFill>
            <a:srgbClr val="F584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2" name="Elipse 51">
            <a:extLst>
              <a:ext uri="{FF2B5EF4-FFF2-40B4-BE49-F238E27FC236}">
                <a16:creationId xmlns="" xmlns:a16="http://schemas.microsoft.com/office/drawing/2014/main" id="{C276613E-61B2-A636-0BED-00722DB95431}"/>
              </a:ext>
            </a:extLst>
          </p:cNvPr>
          <p:cNvSpPr/>
          <p:nvPr/>
        </p:nvSpPr>
        <p:spPr>
          <a:xfrm>
            <a:off x="8607342" y="5037809"/>
            <a:ext cx="1211025" cy="1211025"/>
          </a:xfrm>
          <a:prstGeom prst="ellipse">
            <a:avLst/>
          </a:prstGeom>
          <a:solidFill>
            <a:srgbClr val="F584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5" name="Elipse 54">
            <a:extLst>
              <a:ext uri="{FF2B5EF4-FFF2-40B4-BE49-F238E27FC236}">
                <a16:creationId xmlns="" xmlns:a16="http://schemas.microsoft.com/office/drawing/2014/main" id="{665369EF-ABB5-1B9D-F276-F3376CD8B586}"/>
              </a:ext>
            </a:extLst>
          </p:cNvPr>
          <p:cNvSpPr>
            <a:spLocks/>
          </p:cNvSpPr>
          <p:nvPr/>
        </p:nvSpPr>
        <p:spPr>
          <a:xfrm>
            <a:off x="977891" y="5037809"/>
            <a:ext cx="1211025" cy="1211025"/>
          </a:xfrm>
          <a:prstGeom prst="ellipse">
            <a:avLst/>
          </a:prstGeom>
          <a:solidFill>
            <a:srgbClr val="F584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7" name="Elipse 66">
            <a:extLst>
              <a:ext uri="{FF2B5EF4-FFF2-40B4-BE49-F238E27FC236}">
                <a16:creationId xmlns="" xmlns:a16="http://schemas.microsoft.com/office/drawing/2014/main" id="{8CC34789-9C6E-4F26-007A-D046F41C2310}"/>
              </a:ext>
            </a:extLst>
          </p:cNvPr>
          <p:cNvSpPr/>
          <p:nvPr/>
        </p:nvSpPr>
        <p:spPr>
          <a:xfrm>
            <a:off x="4849752" y="2858698"/>
            <a:ext cx="1211025" cy="1211025"/>
          </a:xfrm>
          <a:prstGeom prst="ellipse">
            <a:avLst/>
          </a:prstGeom>
          <a:solidFill>
            <a:srgbClr val="F584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0" name="Elipse 69">
            <a:extLst>
              <a:ext uri="{FF2B5EF4-FFF2-40B4-BE49-F238E27FC236}">
                <a16:creationId xmlns="" xmlns:a16="http://schemas.microsoft.com/office/drawing/2014/main" id="{6A6311F1-5635-3447-BED3-84A8EF505A85}"/>
              </a:ext>
            </a:extLst>
          </p:cNvPr>
          <p:cNvSpPr/>
          <p:nvPr/>
        </p:nvSpPr>
        <p:spPr>
          <a:xfrm>
            <a:off x="1770216" y="2858698"/>
            <a:ext cx="1211025" cy="1211025"/>
          </a:xfrm>
          <a:prstGeom prst="ellipse">
            <a:avLst/>
          </a:prstGeom>
          <a:solidFill>
            <a:srgbClr val="F584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3" name="Elipse 72">
            <a:extLst>
              <a:ext uri="{FF2B5EF4-FFF2-40B4-BE49-F238E27FC236}">
                <a16:creationId xmlns="" xmlns:a16="http://schemas.microsoft.com/office/drawing/2014/main" id="{B9C53CDE-71AA-754C-0646-1A3E46257C0C}"/>
              </a:ext>
            </a:extLst>
          </p:cNvPr>
          <p:cNvSpPr/>
          <p:nvPr/>
        </p:nvSpPr>
        <p:spPr>
          <a:xfrm>
            <a:off x="3309984" y="2858698"/>
            <a:ext cx="1211025" cy="1211025"/>
          </a:xfrm>
          <a:prstGeom prst="ellipse">
            <a:avLst/>
          </a:prstGeom>
          <a:solidFill>
            <a:srgbClr val="F584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8" name="Elipse 77">
            <a:extLst>
              <a:ext uri="{FF2B5EF4-FFF2-40B4-BE49-F238E27FC236}">
                <a16:creationId xmlns="" xmlns:a16="http://schemas.microsoft.com/office/drawing/2014/main" id="{ACCC257C-E9A3-B2C7-97A0-84DA6B502420}"/>
              </a:ext>
            </a:extLst>
          </p:cNvPr>
          <p:cNvSpPr/>
          <p:nvPr/>
        </p:nvSpPr>
        <p:spPr>
          <a:xfrm>
            <a:off x="9965051" y="5037809"/>
            <a:ext cx="1211025" cy="1211025"/>
          </a:xfrm>
          <a:prstGeom prst="ellipse">
            <a:avLst/>
          </a:prstGeom>
          <a:solidFill>
            <a:srgbClr val="F584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1" name="Elipse 80">
            <a:extLst>
              <a:ext uri="{FF2B5EF4-FFF2-40B4-BE49-F238E27FC236}">
                <a16:creationId xmlns="" xmlns:a16="http://schemas.microsoft.com/office/drawing/2014/main" id="{E53044B4-D775-39F4-B255-C9794957E171}"/>
              </a:ext>
            </a:extLst>
          </p:cNvPr>
          <p:cNvSpPr/>
          <p:nvPr/>
        </p:nvSpPr>
        <p:spPr>
          <a:xfrm>
            <a:off x="10750528" y="2858698"/>
            <a:ext cx="1211025" cy="1211025"/>
          </a:xfrm>
          <a:prstGeom prst="ellipse">
            <a:avLst/>
          </a:prstGeom>
          <a:solidFill>
            <a:srgbClr val="F584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5" name="CaixaDeTexto 84">
            <a:extLst>
              <a:ext uri="{FF2B5EF4-FFF2-40B4-BE49-F238E27FC236}">
                <a16:creationId xmlns="" xmlns:a16="http://schemas.microsoft.com/office/drawing/2014/main" id="{76CD7148-F834-CEE5-A343-B0DF2CF13A97}"/>
              </a:ext>
            </a:extLst>
          </p:cNvPr>
          <p:cNvSpPr txBox="1"/>
          <p:nvPr/>
        </p:nvSpPr>
        <p:spPr>
          <a:xfrm>
            <a:off x="1796477" y="2458705"/>
            <a:ext cx="119945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latin typeface="AMX" pitchFamily="2" charset="0"/>
                <a:ea typeface="Segoe UI Black" panose="020B0A02040204020203" pitchFamily="34" charset="0"/>
                <a:cs typeface="Segoe UI Black" panose="020B0A02040204020203" pitchFamily="34" charset="0"/>
              </a:rPr>
              <a:t>OFFLINE</a:t>
            </a:r>
          </a:p>
        </p:txBody>
      </p:sp>
      <p:sp>
        <p:nvSpPr>
          <p:cNvPr id="87" name="CaixaDeTexto 86">
            <a:extLst>
              <a:ext uri="{FF2B5EF4-FFF2-40B4-BE49-F238E27FC236}">
                <a16:creationId xmlns="" xmlns:a16="http://schemas.microsoft.com/office/drawing/2014/main" id="{A30D9823-4904-DA1F-ED91-DB946B2A472B}"/>
              </a:ext>
            </a:extLst>
          </p:cNvPr>
          <p:cNvSpPr txBox="1"/>
          <p:nvPr/>
        </p:nvSpPr>
        <p:spPr>
          <a:xfrm>
            <a:off x="5014658" y="2462553"/>
            <a:ext cx="8061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latin typeface="AMX" pitchFamily="2" charset="0"/>
                <a:ea typeface="Segoe UI Black" panose="020B0A02040204020203" pitchFamily="34" charset="0"/>
                <a:cs typeface="Segoe UI Black" panose="020B0A02040204020203" pitchFamily="34" charset="0"/>
              </a:rPr>
              <a:t>DIGITAL</a:t>
            </a:r>
          </a:p>
        </p:txBody>
      </p:sp>
      <p:sp>
        <p:nvSpPr>
          <p:cNvPr id="88" name="CaixaDeTexto 87">
            <a:extLst>
              <a:ext uri="{FF2B5EF4-FFF2-40B4-BE49-F238E27FC236}">
                <a16:creationId xmlns="" xmlns:a16="http://schemas.microsoft.com/office/drawing/2014/main" id="{7D1A7204-EED9-EE46-1F5E-36553499F8D6}"/>
              </a:ext>
            </a:extLst>
          </p:cNvPr>
          <p:cNvSpPr txBox="1"/>
          <p:nvPr/>
        </p:nvSpPr>
        <p:spPr>
          <a:xfrm>
            <a:off x="6496162" y="2443308"/>
            <a:ext cx="10653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latin typeface="AMX" pitchFamily="2" charset="0"/>
                <a:ea typeface="Segoe UI Black" panose="020B0A02040204020203" pitchFamily="34" charset="0"/>
                <a:cs typeface="Segoe UI Black" panose="020B0A02040204020203" pitchFamily="34" charset="0"/>
              </a:rPr>
              <a:t>REDES SOCIAIS</a:t>
            </a:r>
          </a:p>
        </p:txBody>
      </p:sp>
      <p:sp>
        <p:nvSpPr>
          <p:cNvPr id="89" name="CaixaDeTexto 88">
            <a:extLst>
              <a:ext uri="{FF2B5EF4-FFF2-40B4-BE49-F238E27FC236}">
                <a16:creationId xmlns="" xmlns:a16="http://schemas.microsoft.com/office/drawing/2014/main" id="{D5693638-A17A-B23E-2B82-5B9AF3CB5FEF}"/>
              </a:ext>
            </a:extLst>
          </p:cNvPr>
          <p:cNvSpPr txBox="1"/>
          <p:nvPr/>
        </p:nvSpPr>
        <p:spPr>
          <a:xfrm>
            <a:off x="7919235" y="2462553"/>
            <a:ext cx="13106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latin typeface="AMX" pitchFamily="2" charset="0"/>
                <a:ea typeface="Segoe UI Black" panose="020B0A02040204020203" pitchFamily="34" charset="0"/>
                <a:cs typeface="Segoe UI Black" panose="020B0A02040204020203" pitchFamily="34" charset="0"/>
              </a:rPr>
              <a:t>INTERNET/SITE</a:t>
            </a:r>
          </a:p>
        </p:txBody>
      </p:sp>
      <p:sp>
        <p:nvSpPr>
          <p:cNvPr id="90" name="CaixaDeTexto 89">
            <a:extLst>
              <a:ext uri="{FF2B5EF4-FFF2-40B4-BE49-F238E27FC236}">
                <a16:creationId xmlns="" xmlns:a16="http://schemas.microsoft.com/office/drawing/2014/main" id="{C25A5663-53A9-0ADA-6658-7446F447A2C9}"/>
              </a:ext>
            </a:extLst>
          </p:cNvPr>
          <p:cNvSpPr txBox="1"/>
          <p:nvPr/>
        </p:nvSpPr>
        <p:spPr>
          <a:xfrm>
            <a:off x="9482623" y="2462553"/>
            <a:ext cx="9018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latin typeface="AMX" pitchFamily="2" charset="0"/>
                <a:ea typeface="Segoe UI Black" panose="020B0A02040204020203" pitchFamily="34" charset="0"/>
                <a:cs typeface="Segoe UI Black" panose="020B0A02040204020203" pitchFamily="34" charset="0"/>
              </a:rPr>
              <a:t>MOBILE</a:t>
            </a:r>
          </a:p>
        </p:txBody>
      </p:sp>
      <p:sp>
        <p:nvSpPr>
          <p:cNvPr id="91" name="CaixaDeTexto 90">
            <a:extLst>
              <a:ext uri="{FF2B5EF4-FFF2-40B4-BE49-F238E27FC236}">
                <a16:creationId xmlns="" xmlns:a16="http://schemas.microsoft.com/office/drawing/2014/main" id="{8BFEA59F-2F25-F90D-60B5-B05373E42E6F}"/>
              </a:ext>
            </a:extLst>
          </p:cNvPr>
          <p:cNvSpPr txBox="1"/>
          <p:nvPr/>
        </p:nvSpPr>
        <p:spPr>
          <a:xfrm>
            <a:off x="5748849" y="4635899"/>
            <a:ext cx="9018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latin typeface="AMX" pitchFamily="2" charset="0"/>
                <a:ea typeface="Segoe UI Black" panose="020B0A02040204020203" pitchFamily="34" charset="0"/>
                <a:cs typeface="Segoe UI Black" panose="020B0A02040204020203" pitchFamily="34" charset="0"/>
              </a:rPr>
              <a:t>JORNAL</a:t>
            </a:r>
          </a:p>
        </p:txBody>
      </p:sp>
      <p:sp>
        <p:nvSpPr>
          <p:cNvPr id="92" name="CaixaDeTexto 91">
            <a:extLst>
              <a:ext uri="{FF2B5EF4-FFF2-40B4-BE49-F238E27FC236}">
                <a16:creationId xmlns="" xmlns:a16="http://schemas.microsoft.com/office/drawing/2014/main" id="{3AA1915B-EA38-5210-2B58-0A5043FAE4D0}"/>
              </a:ext>
            </a:extLst>
          </p:cNvPr>
          <p:cNvSpPr txBox="1"/>
          <p:nvPr/>
        </p:nvSpPr>
        <p:spPr>
          <a:xfrm>
            <a:off x="4284696" y="4632051"/>
            <a:ext cx="80225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latin typeface="AMX" pitchFamily="2" charset="0"/>
                <a:ea typeface="Segoe UI Black" panose="020B0A02040204020203" pitchFamily="34" charset="0"/>
                <a:cs typeface="Segoe UI Black" panose="020B0A02040204020203" pitchFamily="34" charset="0"/>
              </a:rPr>
              <a:t>REVISTA</a:t>
            </a:r>
          </a:p>
        </p:txBody>
      </p:sp>
      <p:sp>
        <p:nvSpPr>
          <p:cNvPr id="93" name="CaixaDeTexto 92">
            <a:extLst>
              <a:ext uri="{FF2B5EF4-FFF2-40B4-BE49-F238E27FC236}">
                <a16:creationId xmlns="" xmlns:a16="http://schemas.microsoft.com/office/drawing/2014/main" id="{236F5B8D-6B6F-D98D-5B94-B558CF3F19B1}"/>
              </a:ext>
            </a:extLst>
          </p:cNvPr>
          <p:cNvSpPr txBox="1"/>
          <p:nvPr/>
        </p:nvSpPr>
        <p:spPr>
          <a:xfrm>
            <a:off x="7312610" y="4632051"/>
            <a:ext cx="80225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latin typeface="AMX" pitchFamily="2" charset="0"/>
                <a:ea typeface="Segoe UI Black" panose="020B0A02040204020203" pitchFamily="34" charset="0"/>
                <a:cs typeface="Segoe UI Black" panose="020B0A02040204020203" pitchFamily="34" charset="0"/>
              </a:rPr>
              <a:t>RÁDIO</a:t>
            </a:r>
          </a:p>
        </p:txBody>
      </p:sp>
      <p:sp>
        <p:nvSpPr>
          <p:cNvPr id="94" name="CaixaDeTexto 93">
            <a:extLst>
              <a:ext uri="{FF2B5EF4-FFF2-40B4-BE49-F238E27FC236}">
                <a16:creationId xmlns="" xmlns:a16="http://schemas.microsoft.com/office/drawing/2014/main" id="{B6A590A1-FDAC-B562-71D8-3C9B13D1C8D3}"/>
              </a:ext>
            </a:extLst>
          </p:cNvPr>
          <p:cNvSpPr txBox="1"/>
          <p:nvPr/>
        </p:nvSpPr>
        <p:spPr>
          <a:xfrm>
            <a:off x="3297137" y="2458705"/>
            <a:ext cx="119945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latin typeface="AMX" pitchFamily="2" charset="0"/>
                <a:ea typeface="Segoe UI Black" panose="020B0A02040204020203" pitchFamily="34" charset="0"/>
                <a:cs typeface="Segoe UI Black" panose="020B0A02040204020203" pitchFamily="34" charset="0"/>
              </a:rPr>
              <a:t>ON / OFF</a:t>
            </a:r>
          </a:p>
        </p:txBody>
      </p:sp>
      <p:sp>
        <p:nvSpPr>
          <p:cNvPr id="95" name="CaixaDeTexto 94">
            <a:extLst>
              <a:ext uri="{FF2B5EF4-FFF2-40B4-BE49-F238E27FC236}">
                <a16:creationId xmlns="" xmlns:a16="http://schemas.microsoft.com/office/drawing/2014/main" id="{C43741BE-D240-171B-CCCC-16683E105DC8}"/>
              </a:ext>
            </a:extLst>
          </p:cNvPr>
          <p:cNvSpPr txBox="1"/>
          <p:nvPr/>
        </p:nvSpPr>
        <p:spPr>
          <a:xfrm>
            <a:off x="222780" y="2458705"/>
            <a:ext cx="119945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latin typeface="AMX" pitchFamily="2" charset="0"/>
                <a:ea typeface="Segoe UI Black" panose="020B0A02040204020203" pitchFamily="34" charset="0"/>
                <a:cs typeface="Segoe UI Black" panose="020B0A02040204020203" pitchFamily="34" charset="0"/>
              </a:rPr>
              <a:t>BRANDING</a:t>
            </a:r>
          </a:p>
        </p:txBody>
      </p:sp>
      <p:sp>
        <p:nvSpPr>
          <p:cNvPr id="96" name="CaixaDeTexto 95">
            <a:extLst>
              <a:ext uri="{FF2B5EF4-FFF2-40B4-BE49-F238E27FC236}">
                <a16:creationId xmlns="" xmlns:a16="http://schemas.microsoft.com/office/drawing/2014/main" id="{C9A2574D-3E1E-C738-ADD7-F983C8833761}"/>
              </a:ext>
            </a:extLst>
          </p:cNvPr>
          <p:cNvSpPr txBox="1"/>
          <p:nvPr/>
        </p:nvSpPr>
        <p:spPr>
          <a:xfrm>
            <a:off x="2671711" y="4635899"/>
            <a:ext cx="9018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latin typeface="AMX" pitchFamily="2" charset="0"/>
                <a:ea typeface="Segoe UI Black" panose="020B0A02040204020203" pitchFamily="34" charset="0"/>
                <a:cs typeface="Segoe UI Black" panose="020B0A02040204020203" pitchFamily="34" charset="0"/>
              </a:rPr>
              <a:t>ENDOMKT</a:t>
            </a:r>
          </a:p>
        </p:txBody>
      </p:sp>
      <p:sp>
        <p:nvSpPr>
          <p:cNvPr id="97" name="CaixaDeTexto 96">
            <a:extLst>
              <a:ext uri="{FF2B5EF4-FFF2-40B4-BE49-F238E27FC236}">
                <a16:creationId xmlns="" xmlns:a16="http://schemas.microsoft.com/office/drawing/2014/main" id="{7609F306-D9A6-8D8C-7F15-A11EBED7E16F}"/>
              </a:ext>
            </a:extLst>
          </p:cNvPr>
          <p:cNvSpPr txBox="1"/>
          <p:nvPr/>
        </p:nvSpPr>
        <p:spPr>
          <a:xfrm>
            <a:off x="8736693" y="4635899"/>
            <a:ext cx="9018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latin typeface="AMX" pitchFamily="2" charset="0"/>
                <a:ea typeface="Segoe UI Black" panose="020B0A02040204020203" pitchFamily="34" charset="0"/>
                <a:cs typeface="Segoe UI Black" panose="020B0A02040204020203" pitchFamily="34" charset="0"/>
              </a:rPr>
              <a:t>OBJETIVO</a:t>
            </a:r>
          </a:p>
        </p:txBody>
      </p:sp>
      <p:sp>
        <p:nvSpPr>
          <p:cNvPr id="98" name="CaixaDeTexto 97">
            <a:extLst>
              <a:ext uri="{FF2B5EF4-FFF2-40B4-BE49-F238E27FC236}">
                <a16:creationId xmlns="" xmlns:a16="http://schemas.microsoft.com/office/drawing/2014/main" id="{0524DDA1-B075-C606-E2DA-150BD1A693D2}"/>
              </a:ext>
            </a:extLst>
          </p:cNvPr>
          <p:cNvSpPr txBox="1"/>
          <p:nvPr/>
        </p:nvSpPr>
        <p:spPr>
          <a:xfrm>
            <a:off x="1119018" y="4635899"/>
            <a:ext cx="9018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latin typeface="AMX" pitchFamily="2" charset="0"/>
                <a:ea typeface="Segoe UI Black" panose="020B0A02040204020203" pitchFamily="34" charset="0"/>
                <a:cs typeface="Segoe UI Black" panose="020B0A02040204020203" pitchFamily="34" charset="0"/>
              </a:rPr>
              <a:t>LOJAS</a:t>
            </a:r>
          </a:p>
        </p:txBody>
      </p:sp>
      <p:sp>
        <p:nvSpPr>
          <p:cNvPr id="99" name="CaixaDeTexto 98">
            <a:extLst>
              <a:ext uri="{FF2B5EF4-FFF2-40B4-BE49-F238E27FC236}">
                <a16:creationId xmlns="" xmlns:a16="http://schemas.microsoft.com/office/drawing/2014/main" id="{1F2F9CFB-8CD5-7275-5F1E-2BAB5FE481BE}"/>
              </a:ext>
            </a:extLst>
          </p:cNvPr>
          <p:cNvSpPr txBox="1"/>
          <p:nvPr/>
        </p:nvSpPr>
        <p:spPr>
          <a:xfrm>
            <a:off x="10889981" y="2462553"/>
            <a:ext cx="9018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latin typeface="AMX" pitchFamily="2" charset="0"/>
                <a:ea typeface="Segoe UI Black" panose="020B0A02040204020203" pitchFamily="34" charset="0"/>
                <a:cs typeface="Segoe UI Black" panose="020B0A02040204020203" pitchFamily="34" charset="0"/>
              </a:rPr>
              <a:t>TRADE</a:t>
            </a:r>
          </a:p>
        </p:txBody>
      </p:sp>
      <p:sp>
        <p:nvSpPr>
          <p:cNvPr id="100" name="CaixaDeTexto 99">
            <a:extLst>
              <a:ext uri="{FF2B5EF4-FFF2-40B4-BE49-F238E27FC236}">
                <a16:creationId xmlns="" xmlns:a16="http://schemas.microsoft.com/office/drawing/2014/main" id="{85B43C4D-940F-D3B0-32D0-42816B1E759D}"/>
              </a:ext>
            </a:extLst>
          </p:cNvPr>
          <p:cNvSpPr txBox="1"/>
          <p:nvPr/>
        </p:nvSpPr>
        <p:spPr>
          <a:xfrm>
            <a:off x="10041167" y="4635899"/>
            <a:ext cx="10421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latin typeface="AMX" pitchFamily="2" charset="0"/>
                <a:ea typeface="Segoe UI Black" panose="020B0A02040204020203" pitchFamily="34" charset="0"/>
                <a:cs typeface="Segoe UI Black" panose="020B0A02040204020203" pitchFamily="34" charset="0"/>
              </a:rPr>
              <a:t>RESULTADOS</a:t>
            </a:r>
          </a:p>
        </p:txBody>
      </p:sp>
      <p:sp>
        <p:nvSpPr>
          <p:cNvPr id="101" name="TÍTULO 01">
            <a:extLst>
              <a:ext uri="{FF2B5EF4-FFF2-40B4-BE49-F238E27FC236}">
                <a16:creationId xmlns="" xmlns:a16="http://schemas.microsoft.com/office/drawing/2014/main" id="{A3C2C121-4D85-4CBE-2B45-8F12D02A77D7}"/>
              </a:ext>
            </a:extLst>
          </p:cNvPr>
          <p:cNvSpPr txBox="1"/>
          <p:nvPr/>
        </p:nvSpPr>
        <p:spPr>
          <a:xfrm>
            <a:off x="1448439" y="501995"/>
            <a:ext cx="3555176" cy="6944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500"/>
              </a:lnSpc>
            </a:pPr>
            <a:r>
              <a:rPr lang="pt-BR" sz="4400" b="1" dirty="0">
                <a:solidFill>
                  <a:srgbClr val="E2262B"/>
                </a:solidFill>
                <a:latin typeface="AMX" pitchFamily="2" charset="0"/>
                <a:ea typeface="DIN 2014 Bold" panose="020B0504020202020204" pitchFamily="34" charset="77"/>
                <a:cs typeface="Segoe UI" panose="020B0502040204020203" pitchFamily="34" charset="0"/>
              </a:rPr>
              <a:t>Ícones</a:t>
            </a:r>
          </a:p>
        </p:txBody>
      </p:sp>
      <p:pic>
        <p:nvPicPr>
          <p:cNvPr id="2" name="Imagem 1" descr="Ícone&#10;&#10;Descrição gerada automaticamente">
            <a:extLst>
              <a:ext uri="{FF2B5EF4-FFF2-40B4-BE49-F238E27FC236}">
                <a16:creationId xmlns="" xmlns:a16="http://schemas.microsoft.com/office/drawing/2014/main" id="{7B764B67-C801-4C0D-ED65-14225EA923E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9636" y="90034"/>
            <a:ext cx="945102" cy="852854"/>
          </a:xfrm>
          <a:prstGeom prst="rect">
            <a:avLst/>
          </a:prstGeom>
        </p:spPr>
      </p:pic>
      <p:pic>
        <p:nvPicPr>
          <p:cNvPr id="3" name="Gráfico 2">
            <a:extLst>
              <a:ext uri="{FF2B5EF4-FFF2-40B4-BE49-F238E27FC236}">
                <a16:creationId xmlns="" xmlns:a16="http://schemas.microsoft.com/office/drawing/2014/main" id="{E6A94D98-23ED-9901-3FDE-7C66D63416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0528" y="3138695"/>
            <a:ext cx="641168" cy="641168"/>
          </a:xfrm>
          <a:prstGeom prst="rect">
            <a:avLst/>
          </a:prstGeom>
        </p:spPr>
      </p:pic>
      <p:pic>
        <p:nvPicPr>
          <p:cNvPr id="23" name="Gráfico 22">
            <a:extLst>
              <a:ext uri="{FF2B5EF4-FFF2-40B4-BE49-F238E27FC236}">
                <a16:creationId xmlns="" xmlns:a16="http://schemas.microsoft.com/office/drawing/2014/main" id="{0C9C753F-7927-7CBE-DDC6-D6767257245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055276" y="3163718"/>
            <a:ext cx="623338" cy="623338"/>
          </a:xfrm>
          <a:prstGeom prst="rect">
            <a:avLst/>
          </a:prstGeom>
        </p:spPr>
      </p:pic>
      <p:pic>
        <p:nvPicPr>
          <p:cNvPr id="102" name="Gráfico 101">
            <a:extLst>
              <a:ext uri="{FF2B5EF4-FFF2-40B4-BE49-F238E27FC236}">
                <a16:creationId xmlns="" xmlns:a16="http://schemas.microsoft.com/office/drawing/2014/main" id="{0C478ECD-D1D0-96DA-71B4-CF1C5AD2A5A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507768" y="3055863"/>
            <a:ext cx="824307" cy="824307"/>
          </a:xfrm>
          <a:prstGeom prst="rect">
            <a:avLst/>
          </a:prstGeom>
        </p:spPr>
      </p:pic>
      <p:pic>
        <p:nvPicPr>
          <p:cNvPr id="103" name="Gráfico 102">
            <a:extLst>
              <a:ext uri="{FF2B5EF4-FFF2-40B4-BE49-F238E27FC236}">
                <a16:creationId xmlns="" xmlns:a16="http://schemas.microsoft.com/office/drawing/2014/main" id="{81272576-7CE1-5298-AAD7-A26E71B3615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095086" y="3123092"/>
            <a:ext cx="733790" cy="733790"/>
          </a:xfrm>
          <a:prstGeom prst="rect">
            <a:avLst/>
          </a:prstGeom>
        </p:spPr>
      </p:pic>
      <p:pic>
        <p:nvPicPr>
          <p:cNvPr id="105" name="Gráfico 104">
            <a:extLst>
              <a:ext uri="{FF2B5EF4-FFF2-40B4-BE49-F238E27FC236}">
                <a16:creationId xmlns="" xmlns:a16="http://schemas.microsoft.com/office/drawing/2014/main" id="{FD563817-6166-DE39-0BD0-5E8875C8787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691399" y="3138695"/>
            <a:ext cx="612531" cy="612531"/>
          </a:xfrm>
          <a:prstGeom prst="rect">
            <a:avLst/>
          </a:prstGeom>
        </p:spPr>
      </p:pic>
      <p:pic>
        <p:nvPicPr>
          <p:cNvPr id="106" name="Gráfico 105">
            <a:extLst>
              <a:ext uri="{FF2B5EF4-FFF2-40B4-BE49-F238E27FC236}">
                <a16:creationId xmlns="" xmlns:a16="http://schemas.microsoft.com/office/drawing/2014/main" id="{BAF8FAC2-8FCA-77F3-1EB4-0EF5817598E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225827" y="3138695"/>
            <a:ext cx="617946" cy="617946"/>
          </a:xfrm>
          <a:prstGeom prst="rect">
            <a:avLst/>
          </a:prstGeom>
        </p:spPr>
      </p:pic>
      <p:pic>
        <p:nvPicPr>
          <p:cNvPr id="107" name="Gráfico 106">
            <a:extLst>
              <a:ext uri="{FF2B5EF4-FFF2-40B4-BE49-F238E27FC236}">
                <a16:creationId xmlns="" xmlns:a16="http://schemas.microsoft.com/office/drawing/2014/main" id="{D953E1C1-2B02-E2A6-1DC9-C81FE5ED1DF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9659819" y="3120767"/>
            <a:ext cx="677023" cy="677023"/>
          </a:xfrm>
          <a:prstGeom prst="rect">
            <a:avLst/>
          </a:prstGeom>
        </p:spPr>
      </p:pic>
      <p:pic>
        <p:nvPicPr>
          <p:cNvPr id="109" name="Gráfico 108">
            <a:extLst>
              <a:ext uri="{FF2B5EF4-FFF2-40B4-BE49-F238E27FC236}">
                <a16:creationId xmlns="" xmlns:a16="http://schemas.microsoft.com/office/drawing/2014/main" id="{7E697983-B091-6E6E-71DF-437EBB583389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0982534" y="3040044"/>
            <a:ext cx="747012" cy="747012"/>
          </a:xfrm>
          <a:prstGeom prst="rect">
            <a:avLst/>
          </a:prstGeom>
        </p:spPr>
      </p:pic>
      <p:pic>
        <p:nvPicPr>
          <p:cNvPr id="110" name="Gráfico 109">
            <a:extLst>
              <a:ext uri="{FF2B5EF4-FFF2-40B4-BE49-F238E27FC236}">
                <a16:creationId xmlns="" xmlns:a16="http://schemas.microsoft.com/office/drawing/2014/main" id="{9D409A80-194B-1BAD-47F9-5E7181F99D7C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263095" y="5353581"/>
            <a:ext cx="596044" cy="596044"/>
          </a:xfrm>
          <a:prstGeom prst="rect">
            <a:avLst/>
          </a:prstGeom>
        </p:spPr>
      </p:pic>
      <p:pic>
        <p:nvPicPr>
          <p:cNvPr id="111" name="Gráfico 110">
            <a:extLst>
              <a:ext uri="{FF2B5EF4-FFF2-40B4-BE49-F238E27FC236}">
                <a16:creationId xmlns="" xmlns:a16="http://schemas.microsoft.com/office/drawing/2014/main" id="{62C595A8-B0E0-C14B-CC62-1EBDA0334138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808472" y="5324512"/>
            <a:ext cx="635170" cy="635170"/>
          </a:xfrm>
          <a:prstGeom prst="rect">
            <a:avLst/>
          </a:prstGeom>
        </p:spPr>
      </p:pic>
      <p:pic>
        <p:nvPicPr>
          <p:cNvPr id="112" name="Gráfico 111">
            <a:extLst>
              <a:ext uri="{FF2B5EF4-FFF2-40B4-BE49-F238E27FC236}">
                <a16:creationId xmlns="" xmlns:a16="http://schemas.microsoft.com/office/drawing/2014/main" id="{C0095281-43D9-F4AF-975F-1DD909ECE471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4332075" y="5270349"/>
            <a:ext cx="711324" cy="711324"/>
          </a:xfrm>
          <a:prstGeom prst="rect">
            <a:avLst/>
          </a:prstGeom>
        </p:spPr>
      </p:pic>
      <p:pic>
        <p:nvPicPr>
          <p:cNvPr id="114" name="Gráfico 113">
            <a:extLst>
              <a:ext uri="{FF2B5EF4-FFF2-40B4-BE49-F238E27FC236}">
                <a16:creationId xmlns="" xmlns:a16="http://schemas.microsoft.com/office/drawing/2014/main" id="{319F5228-F04A-C150-65B8-735372FE56C6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5844932" y="5271974"/>
            <a:ext cx="709699" cy="709699"/>
          </a:xfrm>
          <a:prstGeom prst="rect">
            <a:avLst/>
          </a:prstGeom>
        </p:spPr>
      </p:pic>
      <p:pic>
        <p:nvPicPr>
          <p:cNvPr id="116" name="Gráfico 115">
            <a:extLst>
              <a:ext uri="{FF2B5EF4-FFF2-40B4-BE49-F238E27FC236}">
                <a16:creationId xmlns="" xmlns:a16="http://schemas.microsoft.com/office/drawing/2014/main" id="{10F2CFE5-71CC-6D34-BDC1-5F143309BCD9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422385" y="5279769"/>
            <a:ext cx="692483" cy="692483"/>
          </a:xfrm>
          <a:prstGeom prst="rect">
            <a:avLst/>
          </a:prstGeom>
        </p:spPr>
      </p:pic>
      <p:pic>
        <p:nvPicPr>
          <p:cNvPr id="117" name="Gráfico 116">
            <a:extLst>
              <a:ext uri="{FF2B5EF4-FFF2-40B4-BE49-F238E27FC236}">
                <a16:creationId xmlns="" xmlns:a16="http://schemas.microsoft.com/office/drawing/2014/main" id="{0F027B40-90EB-F71D-5216-914734EAA4BC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8899058" y="5320435"/>
            <a:ext cx="627589" cy="627589"/>
          </a:xfrm>
          <a:prstGeom prst="rect">
            <a:avLst/>
          </a:prstGeom>
        </p:spPr>
      </p:pic>
      <p:pic>
        <p:nvPicPr>
          <p:cNvPr id="118" name="Gráfico 117">
            <a:extLst>
              <a:ext uri="{FF2B5EF4-FFF2-40B4-BE49-F238E27FC236}">
                <a16:creationId xmlns="" xmlns:a16="http://schemas.microsoft.com/office/drawing/2014/main" id="{4727332F-825A-82E6-5EF0-E6C5F411B8C3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0256304" y="5306188"/>
            <a:ext cx="634567" cy="634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934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="" xmlns:a16="http://schemas.microsoft.com/office/drawing/2014/main" id="{DC3FD67B-4756-469D-C28A-7B6A507736B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1" name="CaixaDeTexto 20">
            <a:extLst>
              <a:ext uri="{FF2B5EF4-FFF2-40B4-BE49-F238E27FC236}">
                <a16:creationId xmlns="" xmlns:a16="http://schemas.microsoft.com/office/drawing/2014/main" id="{9D4535D2-E0C6-D817-8A4B-5B18EF76CCEB}"/>
              </a:ext>
            </a:extLst>
          </p:cNvPr>
          <p:cNvSpPr txBox="1"/>
          <p:nvPr/>
        </p:nvSpPr>
        <p:spPr>
          <a:xfrm>
            <a:off x="4399071" y="1190356"/>
            <a:ext cx="3393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pc="300" dirty="0">
                <a:latin typeface="AMX" pitchFamily="2" charset="0"/>
                <a:cs typeface="Segoe UI Light" panose="020B0502040204020203" pitchFamily="34" charset="0"/>
              </a:rPr>
              <a:t>Principais Ícones</a:t>
            </a:r>
          </a:p>
        </p:txBody>
      </p:sp>
      <p:sp>
        <p:nvSpPr>
          <p:cNvPr id="22" name="Forma em L 21">
            <a:extLst>
              <a:ext uri="{FF2B5EF4-FFF2-40B4-BE49-F238E27FC236}">
                <a16:creationId xmlns="" xmlns:a16="http://schemas.microsoft.com/office/drawing/2014/main" id="{CBC13C6A-1FC3-7B8B-0D50-0CB38553021D}"/>
              </a:ext>
            </a:extLst>
          </p:cNvPr>
          <p:cNvSpPr/>
          <p:nvPr/>
        </p:nvSpPr>
        <p:spPr>
          <a:xfrm rot="18900000">
            <a:off x="5974080" y="1883224"/>
            <a:ext cx="243840" cy="243840"/>
          </a:xfrm>
          <a:prstGeom prst="corner">
            <a:avLst>
              <a:gd name="adj1" fmla="val 27344"/>
              <a:gd name="adj2" fmla="val 28906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5" name="CaixaDeTexto 84">
            <a:extLst>
              <a:ext uri="{FF2B5EF4-FFF2-40B4-BE49-F238E27FC236}">
                <a16:creationId xmlns="" xmlns:a16="http://schemas.microsoft.com/office/drawing/2014/main" id="{76CD7148-F834-CEE5-A343-B0DF2CF13A97}"/>
              </a:ext>
            </a:extLst>
          </p:cNvPr>
          <p:cNvSpPr txBox="1"/>
          <p:nvPr/>
        </p:nvSpPr>
        <p:spPr>
          <a:xfrm>
            <a:off x="1796477" y="2458705"/>
            <a:ext cx="119945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latin typeface="AMX" pitchFamily="2" charset="0"/>
                <a:ea typeface="Segoe UI Black" panose="020B0A02040204020203" pitchFamily="34" charset="0"/>
                <a:cs typeface="Segoe UI Black" panose="020B0A02040204020203" pitchFamily="34" charset="0"/>
              </a:rPr>
              <a:t>OFFLINE</a:t>
            </a:r>
          </a:p>
        </p:txBody>
      </p:sp>
      <p:sp>
        <p:nvSpPr>
          <p:cNvPr id="87" name="CaixaDeTexto 86">
            <a:extLst>
              <a:ext uri="{FF2B5EF4-FFF2-40B4-BE49-F238E27FC236}">
                <a16:creationId xmlns="" xmlns:a16="http://schemas.microsoft.com/office/drawing/2014/main" id="{A30D9823-4904-DA1F-ED91-DB946B2A472B}"/>
              </a:ext>
            </a:extLst>
          </p:cNvPr>
          <p:cNvSpPr txBox="1"/>
          <p:nvPr/>
        </p:nvSpPr>
        <p:spPr>
          <a:xfrm>
            <a:off x="5014658" y="2462553"/>
            <a:ext cx="8061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latin typeface="AMX" pitchFamily="2" charset="0"/>
                <a:ea typeface="Segoe UI Black" panose="020B0A02040204020203" pitchFamily="34" charset="0"/>
                <a:cs typeface="Segoe UI Black" panose="020B0A02040204020203" pitchFamily="34" charset="0"/>
              </a:rPr>
              <a:t>DIGITAL</a:t>
            </a:r>
          </a:p>
        </p:txBody>
      </p:sp>
      <p:sp>
        <p:nvSpPr>
          <p:cNvPr id="88" name="CaixaDeTexto 87">
            <a:extLst>
              <a:ext uri="{FF2B5EF4-FFF2-40B4-BE49-F238E27FC236}">
                <a16:creationId xmlns="" xmlns:a16="http://schemas.microsoft.com/office/drawing/2014/main" id="{7D1A7204-EED9-EE46-1F5E-36553499F8D6}"/>
              </a:ext>
            </a:extLst>
          </p:cNvPr>
          <p:cNvSpPr txBox="1"/>
          <p:nvPr/>
        </p:nvSpPr>
        <p:spPr>
          <a:xfrm>
            <a:off x="6496162" y="2443308"/>
            <a:ext cx="10653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latin typeface="AMX" pitchFamily="2" charset="0"/>
                <a:ea typeface="Segoe UI Black" panose="020B0A02040204020203" pitchFamily="34" charset="0"/>
                <a:cs typeface="Segoe UI Black" panose="020B0A02040204020203" pitchFamily="34" charset="0"/>
              </a:rPr>
              <a:t>REDES SOCIAIS</a:t>
            </a:r>
          </a:p>
        </p:txBody>
      </p:sp>
      <p:sp>
        <p:nvSpPr>
          <p:cNvPr id="89" name="CaixaDeTexto 88">
            <a:extLst>
              <a:ext uri="{FF2B5EF4-FFF2-40B4-BE49-F238E27FC236}">
                <a16:creationId xmlns="" xmlns:a16="http://schemas.microsoft.com/office/drawing/2014/main" id="{D5693638-A17A-B23E-2B82-5B9AF3CB5FEF}"/>
              </a:ext>
            </a:extLst>
          </p:cNvPr>
          <p:cNvSpPr txBox="1"/>
          <p:nvPr/>
        </p:nvSpPr>
        <p:spPr>
          <a:xfrm>
            <a:off x="7919235" y="2462553"/>
            <a:ext cx="13106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latin typeface="AMX" pitchFamily="2" charset="0"/>
                <a:ea typeface="Segoe UI Black" panose="020B0A02040204020203" pitchFamily="34" charset="0"/>
                <a:cs typeface="Segoe UI Black" panose="020B0A02040204020203" pitchFamily="34" charset="0"/>
              </a:rPr>
              <a:t>INTERNET/SITE</a:t>
            </a:r>
          </a:p>
        </p:txBody>
      </p:sp>
      <p:sp>
        <p:nvSpPr>
          <p:cNvPr id="90" name="CaixaDeTexto 89">
            <a:extLst>
              <a:ext uri="{FF2B5EF4-FFF2-40B4-BE49-F238E27FC236}">
                <a16:creationId xmlns="" xmlns:a16="http://schemas.microsoft.com/office/drawing/2014/main" id="{C25A5663-53A9-0ADA-6658-7446F447A2C9}"/>
              </a:ext>
            </a:extLst>
          </p:cNvPr>
          <p:cNvSpPr txBox="1"/>
          <p:nvPr/>
        </p:nvSpPr>
        <p:spPr>
          <a:xfrm>
            <a:off x="9482623" y="2462553"/>
            <a:ext cx="9018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latin typeface="AMX" pitchFamily="2" charset="0"/>
                <a:ea typeface="Segoe UI Black" panose="020B0A02040204020203" pitchFamily="34" charset="0"/>
                <a:cs typeface="Segoe UI Black" panose="020B0A02040204020203" pitchFamily="34" charset="0"/>
              </a:rPr>
              <a:t>MOBILE</a:t>
            </a:r>
          </a:p>
        </p:txBody>
      </p:sp>
      <p:sp>
        <p:nvSpPr>
          <p:cNvPr id="91" name="CaixaDeTexto 90">
            <a:extLst>
              <a:ext uri="{FF2B5EF4-FFF2-40B4-BE49-F238E27FC236}">
                <a16:creationId xmlns="" xmlns:a16="http://schemas.microsoft.com/office/drawing/2014/main" id="{8BFEA59F-2F25-F90D-60B5-B05373E42E6F}"/>
              </a:ext>
            </a:extLst>
          </p:cNvPr>
          <p:cNvSpPr txBox="1"/>
          <p:nvPr/>
        </p:nvSpPr>
        <p:spPr>
          <a:xfrm>
            <a:off x="5748849" y="4635899"/>
            <a:ext cx="9018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latin typeface="AMX" pitchFamily="2" charset="0"/>
                <a:ea typeface="Segoe UI Black" panose="020B0A02040204020203" pitchFamily="34" charset="0"/>
                <a:cs typeface="Segoe UI Black" panose="020B0A02040204020203" pitchFamily="34" charset="0"/>
              </a:rPr>
              <a:t>JORNAL</a:t>
            </a:r>
          </a:p>
        </p:txBody>
      </p:sp>
      <p:sp>
        <p:nvSpPr>
          <p:cNvPr id="92" name="CaixaDeTexto 91">
            <a:extLst>
              <a:ext uri="{FF2B5EF4-FFF2-40B4-BE49-F238E27FC236}">
                <a16:creationId xmlns="" xmlns:a16="http://schemas.microsoft.com/office/drawing/2014/main" id="{3AA1915B-EA38-5210-2B58-0A5043FAE4D0}"/>
              </a:ext>
            </a:extLst>
          </p:cNvPr>
          <p:cNvSpPr txBox="1"/>
          <p:nvPr/>
        </p:nvSpPr>
        <p:spPr>
          <a:xfrm>
            <a:off x="4284696" y="4632051"/>
            <a:ext cx="80225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latin typeface="AMX" pitchFamily="2" charset="0"/>
                <a:ea typeface="Segoe UI Black" panose="020B0A02040204020203" pitchFamily="34" charset="0"/>
                <a:cs typeface="Segoe UI Black" panose="020B0A02040204020203" pitchFamily="34" charset="0"/>
              </a:rPr>
              <a:t>REVISTA</a:t>
            </a:r>
          </a:p>
        </p:txBody>
      </p:sp>
      <p:sp>
        <p:nvSpPr>
          <p:cNvPr id="93" name="CaixaDeTexto 92">
            <a:extLst>
              <a:ext uri="{FF2B5EF4-FFF2-40B4-BE49-F238E27FC236}">
                <a16:creationId xmlns="" xmlns:a16="http://schemas.microsoft.com/office/drawing/2014/main" id="{236F5B8D-6B6F-D98D-5B94-B558CF3F19B1}"/>
              </a:ext>
            </a:extLst>
          </p:cNvPr>
          <p:cNvSpPr txBox="1"/>
          <p:nvPr/>
        </p:nvSpPr>
        <p:spPr>
          <a:xfrm>
            <a:off x="7312610" y="4632051"/>
            <a:ext cx="80225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latin typeface="AMX" pitchFamily="2" charset="0"/>
                <a:ea typeface="Segoe UI Black" panose="020B0A02040204020203" pitchFamily="34" charset="0"/>
                <a:cs typeface="Segoe UI Black" panose="020B0A02040204020203" pitchFamily="34" charset="0"/>
              </a:rPr>
              <a:t>RÁDIO</a:t>
            </a:r>
          </a:p>
        </p:txBody>
      </p:sp>
      <p:sp>
        <p:nvSpPr>
          <p:cNvPr id="94" name="CaixaDeTexto 93">
            <a:extLst>
              <a:ext uri="{FF2B5EF4-FFF2-40B4-BE49-F238E27FC236}">
                <a16:creationId xmlns="" xmlns:a16="http://schemas.microsoft.com/office/drawing/2014/main" id="{B6A590A1-FDAC-B562-71D8-3C9B13D1C8D3}"/>
              </a:ext>
            </a:extLst>
          </p:cNvPr>
          <p:cNvSpPr txBox="1"/>
          <p:nvPr/>
        </p:nvSpPr>
        <p:spPr>
          <a:xfrm>
            <a:off x="3297137" y="2458705"/>
            <a:ext cx="119945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latin typeface="AMX" pitchFamily="2" charset="0"/>
                <a:ea typeface="Segoe UI Black" panose="020B0A02040204020203" pitchFamily="34" charset="0"/>
                <a:cs typeface="Segoe UI Black" panose="020B0A02040204020203" pitchFamily="34" charset="0"/>
              </a:rPr>
              <a:t>ON / OFF</a:t>
            </a:r>
          </a:p>
        </p:txBody>
      </p:sp>
      <p:sp>
        <p:nvSpPr>
          <p:cNvPr id="95" name="CaixaDeTexto 94">
            <a:extLst>
              <a:ext uri="{FF2B5EF4-FFF2-40B4-BE49-F238E27FC236}">
                <a16:creationId xmlns="" xmlns:a16="http://schemas.microsoft.com/office/drawing/2014/main" id="{C43741BE-D240-171B-CCCC-16683E105DC8}"/>
              </a:ext>
            </a:extLst>
          </p:cNvPr>
          <p:cNvSpPr txBox="1"/>
          <p:nvPr/>
        </p:nvSpPr>
        <p:spPr>
          <a:xfrm>
            <a:off x="222780" y="2458705"/>
            <a:ext cx="119945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latin typeface="AMX" pitchFamily="2" charset="0"/>
                <a:ea typeface="Segoe UI Black" panose="020B0A02040204020203" pitchFamily="34" charset="0"/>
                <a:cs typeface="Segoe UI Black" panose="020B0A02040204020203" pitchFamily="34" charset="0"/>
              </a:rPr>
              <a:t>BRANDING</a:t>
            </a:r>
          </a:p>
        </p:txBody>
      </p:sp>
      <p:sp>
        <p:nvSpPr>
          <p:cNvPr id="96" name="CaixaDeTexto 95">
            <a:extLst>
              <a:ext uri="{FF2B5EF4-FFF2-40B4-BE49-F238E27FC236}">
                <a16:creationId xmlns="" xmlns:a16="http://schemas.microsoft.com/office/drawing/2014/main" id="{C9A2574D-3E1E-C738-ADD7-F983C8833761}"/>
              </a:ext>
            </a:extLst>
          </p:cNvPr>
          <p:cNvSpPr txBox="1"/>
          <p:nvPr/>
        </p:nvSpPr>
        <p:spPr>
          <a:xfrm>
            <a:off x="2671711" y="4635899"/>
            <a:ext cx="9018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latin typeface="AMX" pitchFamily="2" charset="0"/>
                <a:ea typeface="Segoe UI Black" panose="020B0A02040204020203" pitchFamily="34" charset="0"/>
                <a:cs typeface="Segoe UI Black" panose="020B0A02040204020203" pitchFamily="34" charset="0"/>
              </a:rPr>
              <a:t>ENDOMKT</a:t>
            </a:r>
          </a:p>
        </p:txBody>
      </p:sp>
      <p:sp>
        <p:nvSpPr>
          <p:cNvPr id="97" name="CaixaDeTexto 96">
            <a:extLst>
              <a:ext uri="{FF2B5EF4-FFF2-40B4-BE49-F238E27FC236}">
                <a16:creationId xmlns="" xmlns:a16="http://schemas.microsoft.com/office/drawing/2014/main" id="{7609F306-D9A6-8D8C-7F15-A11EBED7E16F}"/>
              </a:ext>
            </a:extLst>
          </p:cNvPr>
          <p:cNvSpPr txBox="1"/>
          <p:nvPr/>
        </p:nvSpPr>
        <p:spPr>
          <a:xfrm>
            <a:off x="8736693" y="4635899"/>
            <a:ext cx="9018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latin typeface="AMX" pitchFamily="2" charset="0"/>
                <a:ea typeface="Segoe UI Black" panose="020B0A02040204020203" pitchFamily="34" charset="0"/>
                <a:cs typeface="Segoe UI Black" panose="020B0A02040204020203" pitchFamily="34" charset="0"/>
              </a:rPr>
              <a:t>OBJETIVO</a:t>
            </a:r>
          </a:p>
        </p:txBody>
      </p:sp>
      <p:sp>
        <p:nvSpPr>
          <p:cNvPr id="98" name="CaixaDeTexto 97">
            <a:extLst>
              <a:ext uri="{FF2B5EF4-FFF2-40B4-BE49-F238E27FC236}">
                <a16:creationId xmlns="" xmlns:a16="http://schemas.microsoft.com/office/drawing/2014/main" id="{0524DDA1-B075-C606-E2DA-150BD1A693D2}"/>
              </a:ext>
            </a:extLst>
          </p:cNvPr>
          <p:cNvSpPr txBox="1"/>
          <p:nvPr/>
        </p:nvSpPr>
        <p:spPr>
          <a:xfrm>
            <a:off x="1119018" y="4635899"/>
            <a:ext cx="9018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latin typeface="AMX" pitchFamily="2" charset="0"/>
                <a:ea typeface="Segoe UI Black" panose="020B0A02040204020203" pitchFamily="34" charset="0"/>
                <a:cs typeface="Segoe UI Black" panose="020B0A02040204020203" pitchFamily="34" charset="0"/>
              </a:rPr>
              <a:t>LOJAS</a:t>
            </a:r>
          </a:p>
        </p:txBody>
      </p:sp>
      <p:sp>
        <p:nvSpPr>
          <p:cNvPr id="99" name="CaixaDeTexto 98">
            <a:extLst>
              <a:ext uri="{FF2B5EF4-FFF2-40B4-BE49-F238E27FC236}">
                <a16:creationId xmlns="" xmlns:a16="http://schemas.microsoft.com/office/drawing/2014/main" id="{1F2F9CFB-8CD5-7275-5F1E-2BAB5FE481BE}"/>
              </a:ext>
            </a:extLst>
          </p:cNvPr>
          <p:cNvSpPr txBox="1"/>
          <p:nvPr/>
        </p:nvSpPr>
        <p:spPr>
          <a:xfrm>
            <a:off x="10889981" y="2462553"/>
            <a:ext cx="9018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latin typeface="AMX" pitchFamily="2" charset="0"/>
                <a:ea typeface="Segoe UI Black" panose="020B0A02040204020203" pitchFamily="34" charset="0"/>
                <a:cs typeface="Segoe UI Black" panose="020B0A02040204020203" pitchFamily="34" charset="0"/>
              </a:rPr>
              <a:t>TRADE</a:t>
            </a:r>
          </a:p>
        </p:txBody>
      </p:sp>
      <p:sp>
        <p:nvSpPr>
          <p:cNvPr id="100" name="CaixaDeTexto 99">
            <a:extLst>
              <a:ext uri="{FF2B5EF4-FFF2-40B4-BE49-F238E27FC236}">
                <a16:creationId xmlns="" xmlns:a16="http://schemas.microsoft.com/office/drawing/2014/main" id="{85B43C4D-940F-D3B0-32D0-42816B1E759D}"/>
              </a:ext>
            </a:extLst>
          </p:cNvPr>
          <p:cNvSpPr txBox="1"/>
          <p:nvPr/>
        </p:nvSpPr>
        <p:spPr>
          <a:xfrm>
            <a:off x="10041167" y="4635899"/>
            <a:ext cx="10421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latin typeface="AMX" pitchFamily="2" charset="0"/>
                <a:ea typeface="Segoe UI Black" panose="020B0A02040204020203" pitchFamily="34" charset="0"/>
                <a:cs typeface="Segoe UI Black" panose="020B0A02040204020203" pitchFamily="34" charset="0"/>
              </a:rPr>
              <a:t>RESULTADOS</a:t>
            </a:r>
          </a:p>
        </p:txBody>
      </p:sp>
      <p:sp>
        <p:nvSpPr>
          <p:cNvPr id="101" name="TÍTULO 01">
            <a:extLst>
              <a:ext uri="{FF2B5EF4-FFF2-40B4-BE49-F238E27FC236}">
                <a16:creationId xmlns="" xmlns:a16="http://schemas.microsoft.com/office/drawing/2014/main" id="{A3C2C121-4D85-4CBE-2B45-8F12D02A77D7}"/>
              </a:ext>
            </a:extLst>
          </p:cNvPr>
          <p:cNvSpPr txBox="1"/>
          <p:nvPr/>
        </p:nvSpPr>
        <p:spPr>
          <a:xfrm>
            <a:off x="1448439" y="501995"/>
            <a:ext cx="3555176" cy="6944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500"/>
              </a:lnSpc>
            </a:pPr>
            <a:r>
              <a:rPr lang="pt-BR" sz="4400" b="1" dirty="0">
                <a:solidFill>
                  <a:srgbClr val="E2262B"/>
                </a:solidFill>
                <a:latin typeface="AMX" pitchFamily="2" charset="0"/>
                <a:ea typeface="DIN 2014 Bold" panose="020B0504020202020204" pitchFamily="34" charset="77"/>
                <a:cs typeface="Segoe UI" panose="020B0502040204020203" pitchFamily="34" charset="0"/>
              </a:rPr>
              <a:t>Ícones</a:t>
            </a:r>
          </a:p>
        </p:txBody>
      </p:sp>
      <p:pic>
        <p:nvPicPr>
          <p:cNvPr id="2" name="Imagem 1" descr="Ícone&#10;&#10;Descrição gerada automaticamente">
            <a:extLst>
              <a:ext uri="{FF2B5EF4-FFF2-40B4-BE49-F238E27FC236}">
                <a16:creationId xmlns="" xmlns:a16="http://schemas.microsoft.com/office/drawing/2014/main" id="{7B764B67-C801-4C0D-ED65-14225EA923E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9636" y="90034"/>
            <a:ext cx="945102" cy="852854"/>
          </a:xfrm>
          <a:prstGeom prst="rect">
            <a:avLst/>
          </a:prstGeom>
        </p:spPr>
      </p:pic>
      <p:pic>
        <p:nvPicPr>
          <p:cNvPr id="3" name="Gráfico 2">
            <a:extLst>
              <a:ext uri="{FF2B5EF4-FFF2-40B4-BE49-F238E27FC236}">
                <a16:creationId xmlns="" xmlns:a16="http://schemas.microsoft.com/office/drawing/2014/main" id="{E6A94D98-23ED-9901-3FDE-7C66D63416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0528" y="3138695"/>
            <a:ext cx="641168" cy="641168"/>
          </a:xfrm>
          <a:prstGeom prst="rect">
            <a:avLst/>
          </a:prstGeom>
        </p:spPr>
      </p:pic>
      <p:pic>
        <p:nvPicPr>
          <p:cNvPr id="23" name="Gráfico 22">
            <a:extLst>
              <a:ext uri="{FF2B5EF4-FFF2-40B4-BE49-F238E27FC236}">
                <a16:creationId xmlns="" xmlns:a16="http://schemas.microsoft.com/office/drawing/2014/main" id="{0C9C753F-7927-7CBE-DDC6-D6767257245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055276" y="3163718"/>
            <a:ext cx="623338" cy="623338"/>
          </a:xfrm>
          <a:prstGeom prst="rect">
            <a:avLst/>
          </a:prstGeom>
        </p:spPr>
      </p:pic>
      <p:pic>
        <p:nvPicPr>
          <p:cNvPr id="102" name="Gráfico 101">
            <a:extLst>
              <a:ext uri="{FF2B5EF4-FFF2-40B4-BE49-F238E27FC236}">
                <a16:creationId xmlns="" xmlns:a16="http://schemas.microsoft.com/office/drawing/2014/main" id="{0C478ECD-D1D0-96DA-71B4-CF1C5AD2A5A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507768" y="3055863"/>
            <a:ext cx="824307" cy="824307"/>
          </a:xfrm>
          <a:prstGeom prst="rect">
            <a:avLst/>
          </a:prstGeom>
        </p:spPr>
      </p:pic>
      <p:pic>
        <p:nvPicPr>
          <p:cNvPr id="103" name="Gráfico 102">
            <a:extLst>
              <a:ext uri="{FF2B5EF4-FFF2-40B4-BE49-F238E27FC236}">
                <a16:creationId xmlns="" xmlns:a16="http://schemas.microsoft.com/office/drawing/2014/main" id="{81272576-7CE1-5298-AAD7-A26E71B3615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095086" y="3123092"/>
            <a:ext cx="733790" cy="733790"/>
          </a:xfrm>
          <a:prstGeom prst="rect">
            <a:avLst/>
          </a:prstGeom>
        </p:spPr>
      </p:pic>
      <p:pic>
        <p:nvPicPr>
          <p:cNvPr id="105" name="Gráfico 104">
            <a:extLst>
              <a:ext uri="{FF2B5EF4-FFF2-40B4-BE49-F238E27FC236}">
                <a16:creationId xmlns="" xmlns:a16="http://schemas.microsoft.com/office/drawing/2014/main" id="{FD563817-6166-DE39-0BD0-5E8875C8787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691399" y="3138695"/>
            <a:ext cx="612531" cy="612531"/>
          </a:xfrm>
          <a:prstGeom prst="rect">
            <a:avLst/>
          </a:prstGeom>
        </p:spPr>
      </p:pic>
      <p:pic>
        <p:nvPicPr>
          <p:cNvPr id="106" name="Gráfico 105">
            <a:extLst>
              <a:ext uri="{FF2B5EF4-FFF2-40B4-BE49-F238E27FC236}">
                <a16:creationId xmlns="" xmlns:a16="http://schemas.microsoft.com/office/drawing/2014/main" id="{BAF8FAC2-8FCA-77F3-1EB4-0EF5817598E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225827" y="3138695"/>
            <a:ext cx="617946" cy="617946"/>
          </a:xfrm>
          <a:prstGeom prst="rect">
            <a:avLst/>
          </a:prstGeom>
        </p:spPr>
      </p:pic>
      <p:pic>
        <p:nvPicPr>
          <p:cNvPr id="107" name="Gráfico 106">
            <a:extLst>
              <a:ext uri="{FF2B5EF4-FFF2-40B4-BE49-F238E27FC236}">
                <a16:creationId xmlns="" xmlns:a16="http://schemas.microsoft.com/office/drawing/2014/main" id="{D953E1C1-2B02-E2A6-1DC9-C81FE5ED1DF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9659819" y="3120767"/>
            <a:ext cx="677023" cy="677023"/>
          </a:xfrm>
          <a:prstGeom prst="rect">
            <a:avLst/>
          </a:prstGeom>
        </p:spPr>
      </p:pic>
      <p:pic>
        <p:nvPicPr>
          <p:cNvPr id="109" name="Gráfico 108">
            <a:extLst>
              <a:ext uri="{FF2B5EF4-FFF2-40B4-BE49-F238E27FC236}">
                <a16:creationId xmlns="" xmlns:a16="http://schemas.microsoft.com/office/drawing/2014/main" id="{7E697983-B091-6E6E-71DF-437EBB583389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0982534" y="3040044"/>
            <a:ext cx="747012" cy="747012"/>
          </a:xfrm>
          <a:prstGeom prst="rect">
            <a:avLst/>
          </a:prstGeom>
        </p:spPr>
      </p:pic>
      <p:pic>
        <p:nvPicPr>
          <p:cNvPr id="110" name="Gráfico 109">
            <a:extLst>
              <a:ext uri="{FF2B5EF4-FFF2-40B4-BE49-F238E27FC236}">
                <a16:creationId xmlns="" xmlns:a16="http://schemas.microsoft.com/office/drawing/2014/main" id="{9D409A80-194B-1BAD-47F9-5E7181F99D7C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263095" y="5353581"/>
            <a:ext cx="596044" cy="596044"/>
          </a:xfrm>
          <a:prstGeom prst="rect">
            <a:avLst/>
          </a:prstGeom>
        </p:spPr>
      </p:pic>
      <p:pic>
        <p:nvPicPr>
          <p:cNvPr id="111" name="Gráfico 110">
            <a:extLst>
              <a:ext uri="{FF2B5EF4-FFF2-40B4-BE49-F238E27FC236}">
                <a16:creationId xmlns="" xmlns:a16="http://schemas.microsoft.com/office/drawing/2014/main" id="{62C595A8-B0E0-C14B-CC62-1EBDA0334138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808472" y="5324512"/>
            <a:ext cx="635170" cy="635170"/>
          </a:xfrm>
          <a:prstGeom prst="rect">
            <a:avLst/>
          </a:prstGeom>
        </p:spPr>
      </p:pic>
      <p:pic>
        <p:nvPicPr>
          <p:cNvPr id="112" name="Gráfico 111">
            <a:extLst>
              <a:ext uri="{FF2B5EF4-FFF2-40B4-BE49-F238E27FC236}">
                <a16:creationId xmlns="" xmlns:a16="http://schemas.microsoft.com/office/drawing/2014/main" id="{C0095281-43D9-F4AF-975F-1DD909ECE471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4332075" y="5270349"/>
            <a:ext cx="711324" cy="711324"/>
          </a:xfrm>
          <a:prstGeom prst="rect">
            <a:avLst/>
          </a:prstGeom>
        </p:spPr>
      </p:pic>
      <p:pic>
        <p:nvPicPr>
          <p:cNvPr id="114" name="Gráfico 113">
            <a:extLst>
              <a:ext uri="{FF2B5EF4-FFF2-40B4-BE49-F238E27FC236}">
                <a16:creationId xmlns="" xmlns:a16="http://schemas.microsoft.com/office/drawing/2014/main" id="{319F5228-F04A-C150-65B8-735372FE56C6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5844932" y="5271974"/>
            <a:ext cx="709699" cy="709699"/>
          </a:xfrm>
          <a:prstGeom prst="rect">
            <a:avLst/>
          </a:prstGeom>
        </p:spPr>
      </p:pic>
      <p:pic>
        <p:nvPicPr>
          <p:cNvPr id="116" name="Gráfico 115">
            <a:extLst>
              <a:ext uri="{FF2B5EF4-FFF2-40B4-BE49-F238E27FC236}">
                <a16:creationId xmlns="" xmlns:a16="http://schemas.microsoft.com/office/drawing/2014/main" id="{10F2CFE5-71CC-6D34-BDC1-5F143309BCD9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422385" y="5279769"/>
            <a:ext cx="692483" cy="692483"/>
          </a:xfrm>
          <a:prstGeom prst="rect">
            <a:avLst/>
          </a:prstGeom>
        </p:spPr>
      </p:pic>
      <p:pic>
        <p:nvPicPr>
          <p:cNvPr id="117" name="Gráfico 116">
            <a:extLst>
              <a:ext uri="{FF2B5EF4-FFF2-40B4-BE49-F238E27FC236}">
                <a16:creationId xmlns="" xmlns:a16="http://schemas.microsoft.com/office/drawing/2014/main" id="{0F027B40-90EB-F71D-5216-914734EAA4BC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8899058" y="5320435"/>
            <a:ext cx="627589" cy="627589"/>
          </a:xfrm>
          <a:prstGeom prst="rect">
            <a:avLst/>
          </a:prstGeom>
        </p:spPr>
      </p:pic>
      <p:pic>
        <p:nvPicPr>
          <p:cNvPr id="118" name="Gráfico 117">
            <a:extLst>
              <a:ext uri="{FF2B5EF4-FFF2-40B4-BE49-F238E27FC236}">
                <a16:creationId xmlns="" xmlns:a16="http://schemas.microsoft.com/office/drawing/2014/main" id="{4727332F-825A-82E6-5EF0-E6C5F411B8C3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0256304" y="5306188"/>
            <a:ext cx="634567" cy="634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609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="" xmlns:a16="http://schemas.microsoft.com/office/drawing/2014/main" id="{DC3FD67B-4756-469D-C28A-7B6A507736B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1" name="CaixaDeTexto 20">
            <a:extLst>
              <a:ext uri="{FF2B5EF4-FFF2-40B4-BE49-F238E27FC236}">
                <a16:creationId xmlns="" xmlns:a16="http://schemas.microsoft.com/office/drawing/2014/main" id="{9D4535D2-E0C6-D817-8A4B-5B18EF76CCEB}"/>
              </a:ext>
            </a:extLst>
          </p:cNvPr>
          <p:cNvSpPr txBox="1"/>
          <p:nvPr/>
        </p:nvSpPr>
        <p:spPr>
          <a:xfrm>
            <a:off x="4399071" y="1190356"/>
            <a:ext cx="3393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pc="300" dirty="0">
                <a:latin typeface="AMX" pitchFamily="2" charset="0"/>
                <a:cs typeface="Segoe UI Light" panose="020B0502040204020203" pitchFamily="34" charset="0"/>
              </a:rPr>
              <a:t>Principais Ícones</a:t>
            </a:r>
          </a:p>
        </p:txBody>
      </p:sp>
      <p:sp>
        <p:nvSpPr>
          <p:cNvPr id="22" name="Forma em L 21">
            <a:extLst>
              <a:ext uri="{FF2B5EF4-FFF2-40B4-BE49-F238E27FC236}">
                <a16:creationId xmlns="" xmlns:a16="http://schemas.microsoft.com/office/drawing/2014/main" id="{CBC13C6A-1FC3-7B8B-0D50-0CB38553021D}"/>
              </a:ext>
            </a:extLst>
          </p:cNvPr>
          <p:cNvSpPr/>
          <p:nvPr/>
        </p:nvSpPr>
        <p:spPr>
          <a:xfrm rot="18900000">
            <a:off x="5974080" y="1883224"/>
            <a:ext cx="243840" cy="243840"/>
          </a:xfrm>
          <a:prstGeom prst="corner">
            <a:avLst>
              <a:gd name="adj1" fmla="val 27344"/>
              <a:gd name="adj2" fmla="val 28906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5" name="CaixaDeTexto 84">
            <a:extLst>
              <a:ext uri="{FF2B5EF4-FFF2-40B4-BE49-F238E27FC236}">
                <a16:creationId xmlns="" xmlns:a16="http://schemas.microsoft.com/office/drawing/2014/main" id="{76CD7148-F834-CEE5-A343-B0DF2CF13A97}"/>
              </a:ext>
            </a:extLst>
          </p:cNvPr>
          <p:cNvSpPr txBox="1"/>
          <p:nvPr/>
        </p:nvSpPr>
        <p:spPr>
          <a:xfrm>
            <a:off x="1796477" y="2458705"/>
            <a:ext cx="119945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latin typeface="AMX" pitchFamily="2" charset="0"/>
                <a:ea typeface="Segoe UI Black" panose="020B0A02040204020203" pitchFamily="34" charset="0"/>
                <a:cs typeface="Segoe UI Black" panose="020B0A02040204020203" pitchFamily="34" charset="0"/>
              </a:rPr>
              <a:t>OFFLINE</a:t>
            </a:r>
          </a:p>
        </p:txBody>
      </p:sp>
      <p:sp>
        <p:nvSpPr>
          <p:cNvPr id="87" name="CaixaDeTexto 86">
            <a:extLst>
              <a:ext uri="{FF2B5EF4-FFF2-40B4-BE49-F238E27FC236}">
                <a16:creationId xmlns="" xmlns:a16="http://schemas.microsoft.com/office/drawing/2014/main" id="{A30D9823-4904-DA1F-ED91-DB946B2A472B}"/>
              </a:ext>
            </a:extLst>
          </p:cNvPr>
          <p:cNvSpPr txBox="1"/>
          <p:nvPr/>
        </p:nvSpPr>
        <p:spPr>
          <a:xfrm>
            <a:off x="5014658" y="2462553"/>
            <a:ext cx="8061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latin typeface="AMX" pitchFamily="2" charset="0"/>
                <a:ea typeface="Segoe UI Black" panose="020B0A02040204020203" pitchFamily="34" charset="0"/>
                <a:cs typeface="Segoe UI Black" panose="020B0A02040204020203" pitchFamily="34" charset="0"/>
              </a:rPr>
              <a:t>DIGITAL</a:t>
            </a:r>
          </a:p>
        </p:txBody>
      </p:sp>
      <p:sp>
        <p:nvSpPr>
          <p:cNvPr id="88" name="CaixaDeTexto 87">
            <a:extLst>
              <a:ext uri="{FF2B5EF4-FFF2-40B4-BE49-F238E27FC236}">
                <a16:creationId xmlns="" xmlns:a16="http://schemas.microsoft.com/office/drawing/2014/main" id="{7D1A7204-EED9-EE46-1F5E-36553499F8D6}"/>
              </a:ext>
            </a:extLst>
          </p:cNvPr>
          <p:cNvSpPr txBox="1"/>
          <p:nvPr/>
        </p:nvSpPr>
        <p:spPr>
          <a:xfrm>
            <a:off x="6496162" y="2443308"/>
            <a:ext cx="10653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latin typeface="AMX" pitchFamily="2" charset="0"/>
                <a:ea typeface="Segoe UI Black" panose="020B0A02040204020203" pitchFamily="34" charset="0"/>
                <a:cs typeface="Segoe UI Black" panose="020B0A02040204020203" pitchFamily="34" charset="0"/>
              </a:rPr>
              <a:t>REDES SOCIAIS</a:t>
            </a:r>
          </a:p>
        </p:txBody>
      </p:sp>
      <p:sp>
        <p:nvSpPr>
          <p:cNvPr id="89" name="CaixaDeTexto 88">
            <a:extLst>
              <a:ext uri="{FF2B5EF4-FFF2-40B4-BE49-F238E27FC236}">
                <a16:creationId xmlns="" xmlns:a16="http://schemas.microsoft.com/office/drawing/2014/main" id="{D5693638-A17A-B23E-2B82-5B9AF3CB5FEF}"/>
              </a:ext>
            </a:extLst>
          </p:cNvPr>
          <p:cNvSpPr txBox="1"/>
          <p:nvPr/>
        </p:nvSpPr>
        <p:spPr>
          <a:xfrm>
            <a:off x="7919235" y="2462553"/>
            <a:ext cx="13106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latin typeface="AMX" pitchFamily="2" charset="0"/>
                <a:ea typeface="Segoe UI Black" panose="020B0A02040204020203" pitchFamily="34" charset="0"/>
                <a:cs typeface="Segoe UI Black" panose="020B0A02040204020203" pitchFamily="34" charset="0"/>
              </a:rPr>
              <a:t>INTERNET/SITE</a:t>
            </a:r>
          </a:p>
        </p:txBody>
      </p:sp>
      <p:sp>
        <p:nvSpPr>
          <p:cNvPr id="90" name="CaixaDeTexto 89">
            <a:extLst>
              <a:ext uri="{FF2B5EF4-FFF2-40B4-BE49-F238E27FC236}">
                <a16:creationId xmlns="" xmlns:a16="http://schemas.microsoft.com/office/drawing/2014/main" id="{C25A5663-53A9-0ADA-6658-7446F447A2C9}"/>
              </a:ext>
            </a:extLst>
          </p:cNvPr>
          <p:cNvSpPr txBox="1"/>
          <p:nvPr/>
        </p:nvSpPr>
        <p:spPr>
          <a:xfrm>
            <a:off x="9482623" y="2462553"/>
            <a:ext cx="9018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latin typeface="AMX" pitchFamily="2" charset="0"/>
                <a:ea typeface="Segoe UI Black" panose="020B0A02040204020203" pitchFamily="34" charset="0"/>
                <a:cs typeface="Segoe UI Black" panose="020B0A02040204020203" pitchFamily="34" charset="0"/>
              </a:rPr>
              <a:t>MOBILE</a:t>
            </a:r>
          </a:p>
        </p:txBody>
      </p:sp>
      <p:sp>
        <p:nvSpPr>
          <p:cNvPr id="91" name="CaixaDeTexto 90">
            <a:extLst>
              <a:ext uri="{FF2B5EF4-FFF2-40B4-BE49-F238E27FC236}">
                <a16:creationId xmlns="" xmlns:a16="http://schemas.microsoft.com/office/drawing/2014/main" id="{8BFEA59F-2F25-F90D-60B5-B05373E42E6F}"/>
              </a:ext>
            </a:extLst>
          </p:cNvPr>
          <p:cNvSpPr txBox="1"/>
          <p:nvPr/>
        </p:nvSpPr>
        <p:spPr>
          <a:xfrm>
            <a:off x="5748849" y="4635899"/>
            <a:ext cx="9018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latin typeface="AMX" pitchFamily="2" charset="0"/>
                <a:ea typeface="Segoe UI Black" panose="020B0A02040204020203" pitchFamily="34" charset="0"/>
                <a:cs typeface="Segoe UI Black" panose="020B0A02040204020203" pitchFamily="34" charset="0"/>
              </a:rPr>
              <a:t>JORNAL</a:t>
            </a:r>
          </a:p>
        </p:txBody>
      </p:sp>
      <p:sp>
        <p:nvSpPr>
          <p:cNvPr id="92" name="CaixaDeTexto 91">
            <a:extLst>
              <a:ext uri="{FF2B5EF4-FFF2-40B4-BE49-F238E27FC236}">
                <a16:creationId xmlns="" xmlns:a16="http://schemas.microsoft.com/office/drawing/2014/main" id="{3AA1915B-EA38-5210-2B58-0A5043FAE4D0}"/>
              </a:ext>
            </a:extLst>
          </p:cNvPr>
          <p:cNvSpPr txBox="1"/>
          <p:nvPr/>
        </p:nvSpPr>
        <p:spPr>
          <a:xfrm>
            <a:off x="4284696" y="4632051"/>
            <a:ext cx="80225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latin typeface="AMX" pitchFamily="2" charset="0"/>
                <a:ea typeface="Segoe UI Black" panose="020B0A02040204020203" pitchFamily="34" charset="0"/>
                <a:cs typeface="Segoe UI Black" panose="020B0A02040204020203" pitchFamily="34" charset="0"/>
              </a:rPr>
              <a:t>REVISTA</a:t>
            </a:r>
          </a:p>
        </p:txBody>
      </p:sp>
      <p:sp>
        <p:nvSpPr>
          <p:cNvPr id="93" name="CaixaDeTexto 92">
            <a:extLst>
              <a:ext uri="{FF2B5EF4-FFF2-40B4-BE49-F238E27FC236}">
                <a16:creationId xmlns="" xmlns:a16="http://schemas.microsoft.com/office/drawing/2014/main" id="{236F5B8D-6B6F-D98D-5B94-B558CF3F19B1}"/>
              </a:ext>
            </a:extLst>
          </p:cNvPr>
          <p:cNvSpPr txBox="1"/>
          <p:nvPr/>
        </p:nvSpPr>
        <p:spPr>
          <a:xfrm>
            <a:off x="7312610" y="4632051"/>
            <a:ext cx="80225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latin typeface="AMX" pitchFamily="2" charset="0"/>
                <a:ea typeface="Segoe UI Black" panose="020B0A02040204020203" pitchFamily="34" charset="0"/>
                <a:cs typeface="Segoe UI Black" panose="020B0A02040204020203" pitchFamily="34" charset="0"/>
              </a:rPr>
              <a:t>RÁDIO</a:t>
            </a:r>
          </a:p>
        </p:txBody>
      </p:sp>
      <p:sp>
        <p:nvSpPr>
          <p:cNvPr id="94" name="CaixaDeTexto 93">
            <a:extLst>
              <a:ext uri="{FF2B5EF4-FFF2-40B4-BE49-F238E27FC236}">
                <a16:creationId xmlns="" xmlns:a16="http://schemas.microsoft.com/office/drawing/2014/main" id="{B6A590A1-FDAC-B562-71D8-3C9B13D1C8D3}"/>
              </a:ext>
            </a:extLst>
          </p:cNvPr>
          <p:cNvSpPr txBox="1"/>
          <p:nvPr/>
        </p:nvSpPr>
        <p:spPr>
          <a:xfrm>
            <a:off x="3297137" y="2458705"/>
            <a:ext cx="119945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latin typeface="AMX" pitchFamily="2" charset="0"/>
                <a:ea typeface="Segoe UI Black" panose="020B0A02040204020203" pitchFamily="34" charset="0"/>
                <a:cs typeface="Segoe UI Black" panose="020B0A02040204020203" pitchFamily="34" charset="0"/>
              </a:rPr>
              <a:t>ON / OFF</a:t>
            </a:r>
          </a:p>
        </p:txBody>
      </p:sp>
      <p:sp>
        <p:nvSpPr>
          <p:cNvPr id="95" name="CaixaDeTexto 94">
            <a:extLst>
              <a:ext uri="{FF2B5EF4-FFF2-40B4-BE49-F238E27FC236}">
                <a16:creationId xmlns="" xmlns:a16="http://schemas.microsoft.com/office/drawing/2014/main" id="{C43741BE-D240-171B-CCCC-16683E105DC8}"/>
              </a:ext>
            </a:extLst>
          </p:cNvPr>
          <p:cNvSpPr txBox="1"/>
          <p:nvPr/>
        </p:nvSpPr>
        <p:spPr>
          <a:xfrm>
            <a:off x="222780" y="2458705"/>
            <a:ext cx="119945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latin typeface="AMX" pitchFamily="2" charset="0"/>
                <a:ea typeface="Segoe UI Black" panose="020B0A02040204020203" pitchFamily="34" charset="0"/>
                <a:cs typeface="Segoe UI Black" panose="020B0A02040204020203" pitchFamily="34" charset="0"/>
              </a:rPr>
              <a:t>BRANDING</a:t>
            </a:r>
          </a:p>
        </p:txBody>
      </p:sp>
      <p:sp>
        <p:nvSpPr>
          <p:cNvPr id="96" name="CaixaDeTexto 95">
            <a:extLst>
              <a:ext uri="{FF2B5EF4-FFF2-40B4-BE49-F238E27FC236}">
                <a16:creationId xmlns="" xmlns:a16="http://schemas.microsoft.com/office/drawing/2014/main" id="{C9A2574D-3E1E-C738-ADD7-F983C8833761}"/>
              </a:ext>
            </a:extLst>
          </p:cNvPr>
          <p:cNvSpPr txBox="1"/>
          <p:nvPr/>
        </p:nvSpPr>
        <p:spPr>
          <a:xfrm>
            <a:off x="2671711" y="4635899"/>
            <a:ext cx="9018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latin typeface="AMX" pitchFamily="2" charset="0"/>
                <a:ea typeface="Segoe UI Black" panose="020B0A02040204020203" pitchFamily="34" charset="0"/>
                <a:cs typeface="Segoe UI Black" panose="020B0A02040204020203" pitchFamily="34" charset="0"/>
              </a:rPr>
              <a:t>ENDOMKT</a:t>
            </a:r>
          </a:p>
        </p:txBody>
      </p:sp>
      <p:sp>
        <p:nvSpPr>
          <p:cNvPr id="97" name="CaixaDeTexto 96">
            <a:extLst>
              <a:ext uri="{FF2B5EF4-FFF2-40B4-BE49-F238E27FC236}">
                <a16:creationId xmlns="" xmlns:a16="http://schemas.microsoft.com/office/drawing/2014/main" id="{7609F306-D9A6-8D8C-7F15-A11EBED7E16F}"/>
              </a:ext>
            </a:extLst>
          </p:cNvPr>
          <p:cNvSpPr txBox="1"/>
          <p:nvPr/>
        </p:nvSpPr>
        <p:spPr>
          <a:xfrm>
            <a:off x="8736693" y="4635899"/>
            <a:ext cx="9018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latin typeface="AMX" pitchFamily="2" charset="0"/>
                <a:ea typeface="Segoe UI Black" panose="020B0A02040204020203" pitchFamily="34" charset="0"/>
                <a:cs typeface="Segoe UI Black" panose="020B0A02040204020203" pitchFamily="34" charset="0"/>
              </a:rPr>
              <a:t>OBJETIVO</a:t>
            </a:r>
          </a:p>
        </p:txBody>
      </p:sp>
      <p:sp>
        <p:nvSpPr>
          <p:cNvPr id="98" name="CaixaDeTexto 97">
            <a:extLst>
              <a:ext uri="{FF2B5EF4-FFF2-40B4-BE49-F238E27FC236}">
                <a16:creationId xmlns="" xmlns:a16="http://schemas.microsoft.com/office/drawing/2014/main" id="{0524DDA1-B075-C606-E2DA-150BD1A693D2}"/>
              </a:ext>
            </a:extLst>
          </p:cNvPr>
          <p:cNvSpPr txBox="1"/>
          <p:nvPr/>
        </p:nvSpPr>
        <p:spPr>
          <a:xfrm>
            <a:off x="1119018" y="4635899"/>
            <a:ext cx="9018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latin typeface="AMX" pitchFamily="2" charset="0"/>
                <a:ea typeface="Segoe UI Black" panose="020B0A02040204020203" pitchFamily="34" charset="0"/>
                <a:cs typeface="Segoe UI Black" panose="020B0A02040204020203" pitchFamily="34" charset="0"/>
              </a:rPr>
              <a:t>LOJAS</a:t>
            </a:r>
          </a:p>
        </p:txBody>
      </p:sp>
      <p:sp>
        <p:nvSpPr>
          <p:cNvPr id="99" name="CaixaDeTexto 98">
            <a:extLst>
              <a:ext uri="{FF2B5EF4-FFF2-40B4-BE49-F238E27FC236}">
                <a16:creationId xmlns="" xmlns:a16="http://schemas.microsoft.com/office/drawing/2014/main" id="{1F2F9CFB-8CD5-7275-5F1E-2BAB5FE481BE}"/>
              </a:ext>
            </a:extLst>
          </p:cNvPr>
          <p:cNvSpPr txBox="1"/>
          <p:nvPr/>
        </p:nvSpPr>
        <p:spPr>
          <a:xfrm>
            <a:off x="10889981" y="2462553"/>
            <a:ext cx="9018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latin typeface="AMX" pitchFamily="2" charset="0"/>
                <a:ea typeface="Segoe UI Black" panose="020B0A02040204020203" pitchFamily="34" charset="0"/>
                <a:cs typeface="Segoe UI Black" panose="020B0A02040204020203" pitchFamily="34" charset="0"/>
              </a:rPr>
              <a:t>TRADE</a:t>
            </a:r>
          </a:p>
        </p:txBody>
      </p:sp>
      <p:sp>
        <p:nvSpPr>
          <p:cNvPr id="100" name="CaixaDeTexto 99">
            <a:extLst>
              <a:ext uri="{FF2B5EF4-FFF2-40B4-BE49-F238E27FC236}">
                <a16:creationId xmlns="" xmlns:a16="http://schemas.microsoft.com/office/drawing/2014/main" id="{85B43C4D-940F-D3B0-32D0-42816B1E759D}"/>
              </a:ext>
            </a:extLst>
          </p:cNvPr>
          <p:cNvSpPr txBox="1"/>
          <p:nvPr/>
        </p:nvSpPr>
        <p:spPr>
          <a:xfrm>
            <a:off x="10041167" y="4635899"/>
            <a:ext cx="10421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latin typeface="AMX" pitchFamily="2" charset="0"/>
                <a:ea typeface="Segoe UI Black" panose="020B0A02040204020203" pitchFamily="34" charset="0"/>
                <a:cs typeface="Segoe UI Black" panose="020B0A02040204020203" pitchFamily="34" charset="0"/>
              </a:rPr>
              <a:t>RESULTADOS</a:t>
            </a:r>
          </a:p>
        </p:txBody>
      </p:sp>
      <p:sp>
        <p:nvSpPr>
          <p:cNvPr id="101" name="TÍTULO 01">
            <a:extLst>
              <a:ext uri="{FF2B5EF4-FFF2-40B4-BE49-F238E27FC236}">
                <a16:creationId xmlns="" xmlns:a16="http://schemas.microsoft.com/office/drawing/2014/main" id="{A3C2C121-4D85-4CBE-2B45-8F12D02A77D7}"/>
              </a:ext>
            </a:extLst>
          </p:cNvPr>
          <p:cNvSpPr txBox="1"/>
          <p:nvPr/>
        </p:nvSpPr>
        <p:spPr>
          <a:xfrm>
            <a:off x="1448439" y="501995"/>
            <a:ext cx="3555176" cy="6944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500"/>
              </a:lnSpc>
            </a:pPr>
            <a:r>
              <a:rPr lang="pt-BR" sz="4400" b="1" dirty="0">
                <a:solidFill>
                  <a:srgbClr val="E2262B"/>
                </a:solidFill>
                <a:latin typeface="AMX" pitchFamily="2" charset="0"/>
                <a:ea typeface="DIN 2014 Bold" panose="020B0504020202020204" pitchFamily="34" charset="77"/>
                <a:cs typeface="Segoe UI" panose="020B0502040204020203" pitchFamily="34" charset="0"/>
              </a:rPr>
              <a:t>Ícones</a:t>
            </a:r>
          </a:p>
        </p:txBody>
      </p:sp>
      <p:pic>
        <p:nvPicPr>
          <p:cNvPr id="2" name="Imagem 1" descr="Ícone&#10;&#10;Descrição gerada automaticamente">
            <a:extLst>
              <a:ext uri="{FF2B5EF4-FFF2-40B4-BE49-F238E27FC236}">
                <a16:creationId xmlns="" xmlns:a16="http://schemas.microsoft.com/office/drawing/2014/main" id="{7B764B67-C801-4C0D-ED65-14225EA923E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9636" y="90034"/>
            <a:ext cx="945102" cy="852854"/>
          </a:xfrm>
          <a:prstGeom prst="rect">
            <a:avLst/>
          </a:prstGeom>
        </p:spPr>
      </p:pic>
      <p:pic>
        <p:nvPicPr>
          <p:cNvPr id="3" name="Gráfico 2">
            <a:extLst>
              <a:ext uri="{FF2B5EF4-FFF2-40B4-BE49-F238E27FC236}">
                <a16:creationId xmlns="" xmlns:a16="http://schemas.microsoft.com/office/drawing/2014/main" id="{E6A94D98-23ED-9901-3FDE-7C66D63416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0528" y="3138695"/>
            <a:ext cx="641168" cy="641168"/>
          </a:xfrm>
          <a:prstGeom prst="rect">
            <a:avLst/>
          </a:prstGeom>
        </p:spPr>
      </p:pic>
      <p:pic>
        <p:nvPicPr>
          <p:cNvPr id="23" name="Gráfico 22">
            <a:extLst>
              <a:ext uri="{FF2B5EF4-FFF2-40B4-BE49-F238E27FC236}">
                <a16:creationId xmlns="" xmlns:a16="http://schemas.microsoft.com/office/drawing/2014/main" id="{0C9C753F-7927-7CBE-DDC6-D6767257245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055276" y="3163718"/>
            <a:ext cx="623338" cy="623338"/>
          </a:xfrm>
          <a:prstGeom prst="rect">
            <a:avLst/>
          </a:prstGeom>
        </p:spPr>
      </p:pic>
      <p:pic>
        <p:nvPicPr>
          <p:cNvPr id="102" name="Gráfico 101">
            <a:extLst>
              <a:ext uri="{FF2B5EF4-FFF2-40B4-BE49-F238E27FC236}">
                <a16:creationId xmlns="" xmlns:a16="http://schemas.microsoft.com/office/drawing/2014/main" id="{0C478ECD-D1D0-96DA-71B4-CF1C5AD2A5A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507768" y="3055863"/>
            <a:ext cx="824307" cy="824307"/>
          </a:xfrm>
          <a:prstGeom prst="rect">
            <a:avLst/>
          </a:prstGeom>
        </p:spPr>
      </p:pic>
      <p:pic>
        <p:nvPicPr>
          <p:cNvPr id="103" name="Gráfico 102">
            <a:extLst>
              <a:ext uri="{FF2B5EF4-FFF2-40B4-BE49-F238E27FC236}">
                <a16:creationId xmlns="" xmlns:a16="http://schemas.microsoft.com/office/drawing/2014/main" id="{81272576-7CE1-5298-AAD7-A26E71B3615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095086" y="3123092"/>
            <a:ext cx="733790" cy="733790"/>
          </a:xfrm>
          <a:prstGeom prst="rect">
            <a:avLst/>
          </a:prstGeom>
        </p:spPr>
      </p:pic>
      <p:pic>
        <p:nvPicPr>
          <p:cNvPr id="105" name="Gráfico 104">
            <a:extLst>
              <a:ext uri="{FF2B5EF4-FFF2-40B4-BE49-F238E27FC236}">
                <a16:creationId xmlns="" xmlns:a16="http://schemas.microsoft.com/office/drawing/2014/main" id="{FD563817-6166-DE39-0BD0-5E8875C8787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691399" y="3138695"/>
            <a:ext cx="612531" cy="612531"/>
          </a:xfrm>
          <a:prstGeom prst="rect">
            <a:avLst/>
          </a:prstGeom>
        </p:spPr>
      </p:pic>
      <p:pic>
        <p:nvPicPr>
          <p:cNvPr id="106" name="Gráfico 105">
            <a:extLst>
              <a:ext uri="{FF2B5EF4-FFF2-40B4-BE49-F238E27FC236}">
                <a16:creationId xmlns="" xmlns:a16="http://schemas.microsoft.com/office/drawing/2014/main" id="{BAF8FAC2-8FCA-77F3-1EB4-0EF5817598E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225827" y="3138695"/>
            <a:ext cx="617946" cy="617946"/>
          </a:xfrm>
          <a:prstGeom prst="rect">
            <a:avLst/>
          </a:prstGeom>
        </p:spPr>
      </p:pic>
      <p:pic>
        <p:nvPicPr>
          <p:cNvPr id="107" name="Gráfico 106">
            <a:extLst>
              <a:ext uri="{FF2B5EF4-FFF2-40B4-BE49-F238E27FC236}">
                <a16:creationId xmlns="" xmlns:a16="http://schemas.microsoft.com/office/drawing/2014/main" id="{D953E1C1-2B02-E2A6-1DC9-C81FE5ED1DF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9659819" y="3120767"/>
            <a:ext cx="677023" cy="677023"/>
          </a:xfrm>
          <a:prstGeom prst="rect">
            <a:avLst/>
          </a:prstGeom>
        </p:spPr>
      </p:pic>
      <p:pic>
        <p:nvPicPr>
          <p:cNvPr id="109" name="Gráfico 108">
            <a:extLst>
              <a:ext uri="{FF2B5EF4-FFF2-40B4-BE49-F238E27FC236}">
                <a16:creationId xmlns="" xmlns:a16="http://schemas.microsoft.com/office/drawing/2014/main" id="{7E697983-B091-6E6E-71DF-437EBB583389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0982534" y="3040044"/>
            <a:ext cx="747012" cy="747012"/>
          </a:xfrm>
          <a:prstGeom prst="rect">
            <a:avLst/>
          </a:prstGeom>
        </p:spPr>
      </p:pic>
      <p:pic>
        <p:nvPicPr>
          <p:cNvPr id="110" name="Gráfico 109">
            <a:extLst>
              <a:ext uri="{FF2B5EF4-FFF2-40B4-BE49-F238E27FC236}">
                <a16:creationId xmlns="" xmlns:a16="http://schemas.microsoft.com/office/drawing/2014/main" id="{9D409A80-194B-1BAD-47F9-5E7181F99D7C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263095" y="5353581"/>
            <a:ext cx="596044" cy="596044"/>
          </a:xfrm>
          <a:prstGeom prst="rect">
            <a:avLst/>
          </a:prstGeom>
        </p:spPr>
      </p:pic>
      <p:pic>
        <p:nvPicPr>
          <p:cNvPr id="111" name="Gráfico 110">
            <a:extLst>
              <a:ext uri="{FF2B5EF4-FFF2-40B4-BE49-F238E27FC236}">
                <a16:creationId xmlns="" xmlns:a16="http://schemas.microsoft.com/office/drawing/2014/main" id="{62C595A8-B0E0-C14B-CC62-1EBDA0334138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808472" y="5324512"/>
            <a:ext cx="635170" cy="635170"/>
          </a:xfrm>
          <a:prstGeom prst="rect">
            <a:avLst/>
          </a:prstGeom>
        </p:spPr>
      </p:pic>
      <p:pic>
        <p:nvPicPr>
          <p:cNvPr id="112" name="Gráfico 111">
            <a:extLst>
              <a:ext uri="{FF2B5EF4-FFF2-40B4-BE49-F238E27FC236}">
                <a16:creationId xmlns="" xmlns:a16="http://schemas.microsoft.com/office/drawing/2014/main" id="{C0095281-43D9-F4AF-975F-1DD909ECE471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4332075" y="5270349"/>
            <a:ext cx="711324" cy="711324"/>
          </a:xfrm>
          <a:prstGeom prst="rect">
            <a:avLst/>
          </a:prstGeom>
        </p:spPr>
      </p:pic>
      <p:pic>
        <p:nvPicPr>
          <p:cNvPr id="114" name="Gráfico 113">
            <a:extLst>
              <a:ext uri="{FF2B5EF4-FFF2-40B4-BE49-F238E27FC236}">
                <a16:creationId xmlns="" xmlns:a16="http://schemas.microsoft.com/office/drawing/2014/main" id="{319F5228-F04A-C150-65B8-735372FE56C6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5844932" y="5271974"/>
            <a:ext cx="709699" cy="709699"/>
          </a:xfrm>
          <a:prstGeom prst="rect">
            <a:avLst/>
          </a:prstGeom>
        </p:spPr>
      </p:pic>
      <p:pic>
        <p:nvPicPr>
          <p:cNvPr id="116" name="Gráfico 115">
            <a:extLst>
              <a:ext uri="{FF2B5EF4-FFF2-40B4-BE49-F238E27FC236}">
                <a16:creationId xmlns="" xmlns:a16="http://schemas.microsoft.com/office/drawing/2014/main" id="{10F2CFE5-71CC-6D34-BDC1-5F143309BCD9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422385" y="5279769"/>
            <a:ext cx="692483" cy="692483"/>
          </a:xfrm>
          <a:prstGeom prst="rect">
            <a:avLst/>
          </a:prstGeom>
        </p:spPr>
      </p:pic>
      <p:pic>
        <p:nvPicPr>
          <p:cNvPr id="117" name="Gráfico 116">
            <a:extLst>
              <a:ext uri="{FF2B5EF4-FFF2-40B4-BE49-F238E27FC236}">
                <a16:creationId xmlns="" xmlns:a16="http://schemas.microsoft.com/office/drawing/2014/main" id="{0F027B40-90EB-F71D-5216-914734EAA4BC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8899058" y="5320435"/>
            <a:ext cx="627589" cy="627589"/>
          </a:xfrm>
          <a:prstGeom prst="rect">
            <a:avLst/>
          </a:prstGeom>
        </p:spPr>
      </p:pic>
      <p:pic>
        <p:nvPicPr>
          <p:cNvPr id="118" name="Gráfico 117">
            <a:extLst>
              <a:ext uri="{FF2B5EF4-FFF2-40B4-BE49-F238E27FC236}">
                <a16:creationId xmlns="" xmlns:a16="http://schemas.microsoft.com/office/drawing/2014/main" id="{4727332F-825A-82E6-5EF0-E6C5F411B8C3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0256304" y="5306188"/>
            <a:ext cx="634567" cy="634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264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9ce6c8b9-ae51-467d-969e-7d978216e183" xsi:nil="true"/>
    <lcf76f155ced4ddcb4097134ff3c332f xmlns="275e3ce9-0c03-4bd9-b6fa-a6788a3a9b9c">
      <Terms xmlns="http://schemas.microsoft.com/office/infopath/2007/PartnerControls"/>
    </lcf76f155ced4ddcb4097134ff3c332f>
    <SharedWithUsers xmlns="9ce6c8b9-ae51-467d-969e-7d978216e183">
      <UserInfo>
        <DisplayName>FRANCIELLY CARNEIRO CUNHA</DisplayName>
        <AccountId>21985</AccountId>
        <AccountType/>
      </UserInfo>
    </SharedWithUsers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A946025DEADF9E49B0314A487CACE1AB" ma:contentTypeVersion="14" ma:contentTypeDescription="Crie um novo documento." ma:contentTypeScope="" ma:versionID="cd970e34e2f2118dff67be93994e0a82">
  <xsd:schema xmlns:xsd="http://www.w3.org/2001/XMLSchema" xmlns:xs="http://www.w3.org/2001/XMLSchema" xmlns:p="http://schemas.microsoft.com/office/2006/metadata/properties" xmlns:ns2="275e3ce9-0c03-4bd9-b6fa-a6788a3a9b9c" xmlns:ns3="9ce6c8b9-ae51-467d-969e-7d978216e183" targetNamespace="http://schemas.microsoft.com/office/2006/metadata/properties" ma:root="true" ma:fieldsID="9e1f4b003ce4b7024408be043a94d983" ns2:_="" ns3:_="">
    <xsd:import namespace="275e3ce9-0c03-4bd9-b6fa-a6788a3a9b9c"/>
    <xsd:import namespace="9ce6c8b9-ae51-467d-969e-7d978216e18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75e3ce9-0c03-4bd9-b6fa-a6788a3a9b9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5" nillable="true" ma:taxonomy="true" ma:internalName="lcf76f155ced4ddcb4097134ff3c332f" ma:taxonomyFieldName="MediaServiceImageTags" ma:displayName="Marcações de imagem" ma:readOnly="false" ma:fieldId="{5cf76f15-5ced-4ddc-b409-7134ff3c332f}" ma:taxonomyMulti="true" ma:sspId="1c8a3b58-1317-4067-bbdf-e53778bd947f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bjectDetectorVersions" ma:index="2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1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ce6c8b9-ae51-467d-969e-7d978216e183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  <xsd:element name="TaxCatchAll" ma:index="16" nillable="true" ma:displayName="Taxonomy Catch All Column" ma:hidden="true" ma:list="{dfbc0b2a-bc2e-47cd-8543-eb64ad9c4db9}" ma:internalName="TaxCatchAll" ma:showField="CatchAllData" ma:web="9ce6c8b9-ae51-467d-969e-7d978216e18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66CB151-1ED9-4FA1-A24B-FB9147FB873D}">
  <ds:schemaRefs>
    <ds:schemaRef ds:uri="http://schemas.microsoft.com/office/2006/metadata/properties"/>
    <ds:schemaRef ds:uri="http://schemas.microsoft.com/office/infopath/2007/PartnerControls"/>
    <ds:schemaRef ds:uri="9ce6c8b9-ae51-467d-969e-7d978216e183"/>
    <ds:schemaRef ds:uri="275e3ce9-0c03-4bd9-b6fa-a6788a3a9b9c"/>
  </ds:schemaRefs>
</ds:datastoreItem>
</file>

<file path=customXml/itemProps2.xml><?xml version="1.0" encoding="utf-8"?>
<ds:datastoreItem xmlns:ds="http://schemas.openxmlformats.org/officeDocument/2006/customXml" ds:itemID="{CACC3D45-7665-471A-B3C5-04792E90614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F431750-3873-4A02-A67C-E2DF1267E62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75e3ce9-0c03-4bd9-b6fa-a6788a3a9b9c"/>
    <ds:schemaRef ds:uri="9ce6c8b9-ae51-467d-969e-7d978216e18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1626</TotalTime>
  <Words>308</Words>
  <Application>Microsoft Office PowerPoint</Application>
  <PresentationFormat>Widescreen</PresentationFormat>
  <Paragraphs>182</Paragraphs>
  <Slides>12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10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12</vt:i4>
      </vt:variant>
    </vt:vector>
  </HeadingPairs>
  <TitlesOfParts>
    <vt:vector size="23" baseType="lpstr">
      <vt:lpstr>DIN 2014 Bold</vt:lpstr>
      <vt:lpstr>Gill Sans</vt:lpstr>
      <vt:lpstr>Calibri</vt:lpstr>
      <vt:lpstr>Arial</vt:lpstr>
      <vt:lpstr>AMX</vt:lpstr>
      <vt:lpstr>Segoe UI Light</vt:lpstr>
      <vt:lpstr>Segoe UI</vt:lpstr>
      <vt:lpstr>Segoe UI Black</vt:lpstr>
      <vt:lpstr>Calibri Light</vt:lpstr>
      <vt:lpstr>San Francisco Display Bold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Amanda Romaniw Costa</dc:creator>
  <cp:lastModifiedBy>Rodrigo Souto Ferreira</cp:lastModifiedBy>
  <cp:revision>68</cp:revision>
  <dcterms:created xsi:type="dcterms:W3CDTF">2022-06-07T12:31:46Z</dcterms:created>
  <dcterms:modified xsi:type="dcterms:W3CDTF">2024-07-03T14:10:56Z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0x010100A946025DEADF9E49B0314A487CACE1AB</vt:lpwstr>
  </property>
  <property fmtid="{D5CDD505-2E9C-101B-9397-08002B2CF9AE}" pid="3" name="MediaServiceImageTags">
    <vt:lpwstr/>
  </property>
</Properties>
</file>